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53"/>
  </p:notesMasterIdLst>
  <p:sldIdLst>
    <p:sldId id="256" r:id="rId2"/>
    <p:sldId id="258" r:id="rId3"/>
    <p:sldId id="260" r:id="rId4"/>
    <p:sldId id="261" r:id="rId5"/>
    <p:sldId id="272" r:id="rId6"/>
    <p:sldId id="352" r:id="rId7"/>
    <p:sldId id="350" r:id="rId8"/>
    <p:sldId id="351" r:id="rId9"/>
    <p:sldId id="355" r:id="rId10"/>
    <p:sldId id="356" r:id="rId11"/>
    <p:sldId id="338" r:id="rId12"/>
    <p:sldId id="370" r:id="rId13"/>
    <p:sldId id="359" r:id="rId14"/>
    <p:sldId id="360" r:id="rId15"/>
    <p:sldId id="361" r:id="rId16"/>
    <p:sldId id="362" r:id="rId17"/>
    <p:sldId id="363" r:id="rId18"/>
    <p:sldId id="364" r:id="rId19"/>
    <p:sldId id="365" r:id="rId20"/>
    <p:sldId id="366" r:id="rId21"/>
    <p:sldId id="367" r:id="rId22"/>
    <p:sldId id="368" r:id="rId23"/>
    <p:sldId id="369" r:id="rId24"/>
    <p:sldId id="312" r:id="rId25"/>
    <p:sldId id="262" r:id="rId26"/>
    <p:sldId id="313" r:id="rId27"/>
    <p:sldId id="315" r:id="rId28"/>
    <p:sldId id="314" r:id="rId29"/>
    <p:sldId id="264" r:id="rId30"/>
    <p:sldId id="316" r:id="rId31"/>
    <p:sldId id="317" r:id="rId32"/>
    <p:sldId id="318" r:id="rId33"/>
    <p:sldId id="320" r:id="rId34"/>
    <p:sldId id="324" r:id="rId35"/>
    <p:sldId id="325" r:id="rId36"/>
    <p:sldId id="327" r:id="rId37"/>
    <p:sldId id="326" r:id="rId38"/>
    <p:sldId id="328" r:id="rId39"/>
    <p:sldId id="329" r:id="rId40"/>
    <p:sldId id="330" r:id="rId41"/>
    <p:sldId id="321" r:id="rId42"/>
    <p:sldId id="331" r:id="rId43"/>
    <p:sldId id="333" r:id="rId44"/>
    <p:sldId id="332" r:id="rId45"/>
    <p:sldId id="334" r:id="rId46"/>
    <p:sldId id="372" r:id="rId47"/>
    <p:sldId id="373" r:id="rId48"/>
    <p:sldId id="374" r:id="rId49"/>
    <p:sldId id="265" r:id="rId50"/>
    <p:sldId id="371" r:id="rId51"/>
    <p:sldId id="357" r:id="rId52"/>
  </p:sldIdLst>
  <p:sldSz cx="9144000" cy="5143500" type="screen16x9"/>
  <p:notesSz cx="6858000" cy="9144000"/>
  <p:embeddedFontLst>
    <p:embeddedFont>
      <p:font typeface="Anaheim" panose="020B0604020202020204" charset="0"/>
      <p:regular r:id="rId54"/>
    </p:embeddedFont>
    <p:embeddedFont>
      <p:font typeface="Bebas Neue" panose="020B0606020202050201" pitchFamily="34" charset="0"/>
      <p:regular r:id="rId55"/>
    </p:embeddedFont>
    <p:embeddedFont>
      <p:font typeface="Constantia" panose="02030602050306030303" pitchFamily="18" charset="0"/>
      <p:regular r:id="rId56"/>
      <p:bold r:id="rId57"/>
      <p:italic r:id="rId58"/>
      <p:boldItalic r:id="rId59"/>
    </p:embeddedFont>
    <p:embeddedFont>
      <p:font typeface="Exo" panose="020B0604020202020204" charset="0"/>
      <p:regular r:id="rId60"/>
      <p:bold r:id="rId61"/>
      <p:italic r:id="rId62"/>
      <p:boldItalic r:id="rId63"/>
    </p:embeddedFont>
    <p:embeddedFont>
      <p:font typeface="Exo ExtraBold" panose="020B0604020202020204" charset="0"/>
      <p:bold r:id="rId64"/>
      <p:boldItalic r:id="rId65"/>
    </p:embeddedFont>
    <p:embeddedFont>
      <p:font typeface="Nunito Light" pitchFamily="2" charset="0"/>
      <p:regular r:id="rId66"/>
      <p:italic r:id="rId67"/>
    </p:embeddedFont>
    <p:embeddedFont>
      <p:font typeface="Source Sans 3" panose="020B060402020202020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F4A2EA-CACF-4A94-8CBB-FD768E30E2A4}">
  <a:tblStyle styleId="{71F4A2EA-CACF-4A94-8CBB-FD768E30E2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60"/>
  </p:normalViewPr>
  <p:slideViewPr>
    <p:cSldViewPr snapToGrid="0">
      <p:cViewPr varScale="1">
        <p:scale>
          <a:sx n="103" d="100"/>
          <a:sy n="103" d="100"/>
        </p:scale>
        <p:origin x="1013" y="77"/>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anksha Rajguru" userId="c44e26f3e1965da7" providerId="LiveId" clId="{B17BC88E-019A-4626-8408-2B5FA0D29DDD}"/>
    <pc:docChg chg="delSld">
      <pc:chgData name="Akanksha Rajguru" userId="c44e26f3e1965da7" providerId="LiveId" clId="{B17BC88E-019A-4626-8408-2B5FA0D29DDD}" dt="2024-03-05T03:38:47.823" v="0" actId="47"/>
      <pc:docMkLst>
        <pc:docMk/>
      </pc:docMkLst>
      <pc:sldChg chg="del">
        <pc:chgData name="Akanksha Rajguru" userId="c44e26f3e1965da7" providerId="LiveId" clId="{B17BC88E-019A-4626-8408-2B5FA0D29DDD}" dt="2024-03-05T03:38:47.823" v="0" actId="47"/>
        <pc:sldMkLst>
          <pc:docMk/>
          <pc:sldMk cId="0" sldId="266"/>
        </pc:sldMkLst>
      </pc:sldChg>
      <pc:sldChg chg="del">
        <pc:chgData name="Akanksha Rajguru" userId="c44e26f3e1965da7" providerId="LiveId" clId="{B17BC88E-019A-4626-8408-2B5FA0D29DDD}" dt="2024-03-05T03:38:47.823" v="0" actId="47"/>
        <pc:sldMkLst>
          <pc:docMk/>
          <pc:sldMk cId="0" sldId="267"/>
        </pc:sldMkLst>
      </pc:sldChg>
      <pc:sldChg chg="del">
        <pc:chgData name="Akanksha Rajguru" userId="c44e26f3e1965da7" providerId="LiveId" clId="{B17BC88E-019A-4626-8408-2B5FA0D29DDD}" dt="2024-03-05T03:38:47.823" v="0" actId="47"/>
        <pc:sldMkLst>
          <pc:docMk/>
          <pc:sldMk cId="1669899218" sldId="339"/>
        </pc:sldMkLst>
      </pc:sldChg>
      <pc:sldChg chg="del">
        <pc:chgData name="Akanksha Rajguru" userId="c44e26f3e1965da7" providerId="LiveId" clId="{B17BC88E-019A-4626-8408-2B5FA0D29DDD}" dt="2024-03-05T03:38:47.823" v="0" actId="47"/>
        <pc:sldMkLst>
          <pc:docMk/>
          <pc:sldMk cId="3696913979" sldId="340"/>
        </pc:sldMkLst>
      </pc:sldChg>
      <pc:sldChg chg="del">
        <pc:chgData name="Akanksha Rajguru" userId="c44e26f3e1965da7" providerId="LiveId" clId="{B17BC88E-019A-4626-8408-2B5FA0D29DDD}" dt="2024-03-05T03:38:47.823" v="0" actId="47"/>
        <pc:sldMkLst>
          <pc:docMk/>
          <pc:sldMk cId="2431860791" sldId="341"/>
        </pc:sldMkLst>
      </pc:sldChg>
      <pc:sldChg chg="del">
        <pc:chgData name="Akanksha Rajguru" userId="c44e26f3e1965da7" providerId="LiveId" clId="{B17BC88E-019A-4626-8408-2B5FA0D29DDD}" dt="2024-03-05T03:38:47.823" v="0" actId="47"/>
        <pc:sldMkLst>
          <pc:docMk/>
          <pc:sldMk cId="3120956341" sldId="342"/>
        </pc:sldMkLst>
      </pc:sldChg>
      <pc:sldChg chg="del">
        <pc:chgData name="Akanksha Rajguru" userId="c44e26f3e1965da7" providerId="LiveId" clId="{B17BC88E-019A-4626-8408-2B5FA0D29DDD}" dt="2024-03-05T03:38:47.823" v="0" actId="47"/>
        <pc:sldMkLst>
          <pc:docMk/>
          <pc:sldMk cId="4151698755" sldId="345"/>
        </pc:sldMkLst>
      </pc:sldChg>
      <pc:sldChg chg="del">
        <pc:chgData name="Akanksha Rajguru" userId="c44e26f3e1965da7" providerId="LiveId" clId="{B17BC88E-019A-4626-8408-2B5FA0D29DDD}" dt="2024-03-05T03:38:47.823" v="0" actId="47"/>
        <pc:sldMkLst>
          <pc:docMk/>
          <pc:sldMk cId="1524328738" sldId="346"/>
        </pc:sldMkLst>
      </pc:sldChg>
      <pc:sldChg chg="del">
        <pc:chgData name="Akanksha Rajguru" userId="c44e26f3e1965da7" providerId="LiveId" clId="{B17BC88E-019A-4626-8408-2B5FA0D29DDD}" dt="2024-03-05T03:38:47.823" v="0" actId="47"/>
        <pc:sldMkLst>
          <pc:docMk/>
          <pc:sldMk cId="1184159989" sldId="347"/>
        </pc:sldMkLst>
      </pc:sldChg>
      <pc:sldChg chg="del">
        <pc:chgData name="Akanksha Rajguru" userId="c44e26f3e1965da7" providerId="LiveId" clId="{B17BC88E-019A-4626-8408-2B5FA0D29DDD}" dt="2024-03-05T03:38:47.823" v="0" actId="47"/>
        <pc:sldMkLst>
          <pc:docMk/>
          <pc:sldMk cId="1871876603" sldId="348"/>
        </pc:sldMkLst>
      </pc:sldChg>
      <pc:sldChg chg="del">
        <pc:chgData name="Akanksha Rajguru" userId="c44e26f3e1965da7" providerId="LiveId" clId="{B17BC88E-019A-4626-8408-2B5FA0D29DDD}" dt="2024-03-05T03:38:47.823" v="0" actId="47"/>
        <pc:sldMkLst>
          <pc:docMk/>
          <pc:sldMk cId="1288278927" sldId="349"/>
        </pc:sldMkLst>
      </pc:sldChg>
    </pc:docChg>
  </pc:docChgLst>
  <pc:docChgLst>
    <pc:chgData name="Akanksha Rajguru" userId="c44e26f3e1965da7" providerId="LiveId" clId="{EC270F95-9692-4CAC-ADB7-C3CE557ADF6E}"/>
    <pc:docChg chg="modSld">
      <pc:chgData name="Akanksha Rajguru" userId="c44e26f3e1965da7" providerId="LiveId" clId="{EC270F95-9692-4CAC-ADB7-C3CE557ADF6E}" dt="2024-03-05T07:53:14.190" v="3" actId="1076"/>
      <pc:docMkLst>
        <pc:docMk/>
      </pc:docMkLst>
      <pc:sldChg chg="modSp mod">
        <pc:chgData name="Akanksha Rajguru" userId="c44e26f3e1965da7" providerId="LiveId" clId="{EC270F95-9692-4CAC-ADB7-C3CE557ADF6E}" dt="2024-03-05T07:52:56.981" v="0" actId="1076"/>
        <pc:sldMkLst>
          <pc:docMk/>
          <pc:sldMk cId="3855313726" sldId="334"/>
        </pc:sldMkLst>
        <pc:picChg chg="mod">
          <ac:chgData name="Akanksha Rajguru" userId="c44e26f3e1965da7" providerId="LiveId" clId="{EC270F95-9692-4CAC-ADB7-C3CE557ADF6E}" dt="2024-03-05T07:52:56.981" v="0" actId="1076"/>
          <ac:picMkLst>
            <pc:docMk/>
            <pc:sldMk cId="3855313726" sldId="334"/>
            <ac:picMk id="3" creationId="{56F2BF0E-69E9-A20E-1A12-798F2A943342}"/>
          </ac:picMkLst>
        </pc:picChg>
      </pc:sldChg>
      <pc:sldChg chg="modSp mod">
        <pc:chgData name="Akanksha Rajguru" userId="c44e26f3e1965da7" providerId="LiveId" clId="{EC270F95-9692-4CAC-ADB7-C3CE557ADF6E}" dt="2024-03-05T07:53:03.116" v="1" actId="1076"/>
        <pc:sldMkLst>
          <pc:docMk/>
          <pc:sldMk cId="2840016173" sldId="372"/>
        </pc:sldMkLst>
        <pc:picChg chg="mod">
          <ac:chgData name="Akanksha Rajguru" userId="c44e26f3e1965da7" providerId="LiveId" clId="{EC270F95-9692-4CAC-ADB7-C3CE557ADF6E}" dt="2024-03-05T07:53:03.116" v="1" actId="1076"/>
          <ac:picMkLst>
            <pc:docMk/>
            <pc:sldMk cId="2840016173" sldId="372"/>
            <ac:picMk id="4" creationId="{0CD5E088-0CE5-AAF6-450D-25D8857D46D9}"/>
          </ac:picMkLst>
        </pc:picChg>
      </pc:sldChg>
      <pc:sldChg chg="modSp mod">
        <pc:chgData name="Akanksha Rajguru" userId="c44e26f3e1965da7" providerId="LiveId" clId="{EC270F95-9692-4CAC-ADB7-C3CE557ADF6E}" dt="2024-03-05T07:53:09.228" v="2" actId="1076"/>
        <pc:sldMkLst>
          <pc:docMk/>
          <pc:sldMk cId="972281723" sldId="373"/>
        </pc:sldMkLst>
        <pc:picChg chg="mod">
          <ac:chgData name="Akanksha Rajguru" userId="c44e26f3e1965da7" providerId="LiveId" clId="{EC270F95-9692-4CAC-ADB7-C3CE557ADF6E}" dt="2024-03-05T07:53:09.228" v="2" actId="1076"/>
          <ac:picMkLst>
            <pc:docMk/>
            <pc:sldMk cId="972281723" sldId="373"/>
            <ac:picMk id="4" creationId="{E3527BD1-B0E1-8C63-D272-8577B2C14C89}"/>
          </ac:picMkLst>
        </pc:picChg>
      </pc:sldChg>
      <pc:sldChg chg="modSp mod">
        <pc:chgData name="Akanksha Rajguru" userId="c44e26f3e1965da7" providerId="LiveId" clId="{EC270F95-9692-4CAC-ADB7-C3CE557ADF6E}" dt="2024-03-05T07:53:14.190" v="3" actId="1076"/>
        <pc:sldMkLst>
          <pc:docMk/>
          <pc:sldMk cId="3576886362" sldId="374"/>
        </pc:sldMkLst>
        <pc:picChg chg="mod">
          <ac:chgData name="Akanksha Rajguru" userId="c44e26f3e1965da7" providerId="LiveId" clId="{EC270F95-9692-4CAC-ADB7-C3CE557ADF6E}" dt="2024-03-05T07:53:14.190" v="3" actId="1076"/>
          <ac:picMkLst>
            <pc:docMk/>
            <pc:sldMk cId="3576886362" sldId="374"/>
            <ac:picMk id="4" creationId="{1B1BB965-D295-8D42-1441-A5F614A806A4}"/>
          </ac:picMkLst>
        </pc:picChg>
      </pc:sldChg>
    </pc:docChg>
  </pc:docChgLst>
  <pc:docChgLst>
    <pc:chgData name="Akanksha Rajguru" userId="c44e26f3e1965da7" providerId="LiveId" clId="{C194CE12-838F-416B-AE90-59C6806128F5}"/>
    <pc:docChg chg="delSld">
      <pc:chgData name="Akanksha Rajguru" userId="c44e26f3e1965da7" providerId="LiveId" clId="{C194CE12-838F-416B-AE90-59C6806128F5}" dt="2024-03-05T03:39:41.904" v="0" actId="47"/>
      <pc:docMkLst>
        <pc:docMk/>
      </pc:docMkLst>
      <pc:sldChg chg="del">
        <pc:chgData name="Akanksha Rajguru" userId="c44e26f3e1965da7" providerId="LiveId" clId="{C194CE12-838F-416B-AE90-59C6806128F5}" dt="2024-03-05T03:39:41.904" v="0" actId="47"/>
        <pc:sldMkLst>
          <pc:docMk/>
          <pc:sldMk cId="2667883885" sldId="35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FFA71-DFD1-43FB-BA0D-653731C2D1B9}" type="doc">
      <dgm:prSet loTypeId="urn:microsoft.com/office/officeart/2008/layout/HorizontalMultiLevelHierarchy" loCatId="hierarchy" qsTypeId="urn:microsoft.com/office/officeart/2005/8/quickstyle/3d1" qsCatId="3D" csTypeId="urn:microsoft.com/office/officeart/2005/8/colors/accent0_3" csCatId="mainScheme" phldr="1"/>
      <dgm:spPr/>
      <dgm:t>
        <a:bodyPr/>
        <a:lstStyle/>
        <a:p>
          <a:endParaRPr lang="en-IN"/>
        </a:p>
      </dgm:t>
    </dgm:pt>
    <dgm:pt modelId="{02D1E649-60BA-48C5-A897-49E06AEB1044}">
      <dgm:prSet phldrT="[Text]" custT="1"/>
      <dgm:spPr/>
      <dgm:t>
        <a:bodyPr/>
        <a:lstStyle/>
        <a:p>
          <a:r>
            <a:rPr lang="en-IN" sz="4400" b="0" dirty="0">
              <a:solidFill>
                <a:schemeClr val="tx1"/>
              </a:solidFill>
            </a:rPr>
            <a:t>Importance?</a:t>
          </a:r>
        </a:p>
      </dgm:t>
    </dgm:pt>
    <dgm:pt modelId="{CD482953-1267-4CCB-8A57-90C4F7B4F0F7}" type="parTrans" cxnId="{AD3260A0-68B1-4730-896E-241649B5296D}">
      <dgm:prSet/>
      <dgm:spPr/>
      <dgm:t>
        <a:bodyPr/>
        <a:lstStyle/>
        <a:p>
          <a:endParaRPr lang="en-IN"/>
        </a:p>
      </dgm:t>
    </dgm:pt>
    <dgm:pt modelId="{CCBFB114-9823-4263-A8CE-42EAE33BE297}" type="sibTrans" cxnId="{AD3260A0-68B1-4730-896E-241649B5296D}">
      <dgm:prSet/>
      <dgm:spPr/>
      <dgm:t>
        <a:bodyPr/>
        <a:lstStyle/>
        <a:p>
          <a:endParaRPr lang="en-IN"/>
        </a:p>
      </dgm:t>
    </dgm:pt>
    <dgm:pt modelId="{C653DC28-E4A9-48A9-913F-E6130A4980E9}">
      <dgm:prSet phldrT="[Text]" custT="1"/>
      <dgm:spPr/>
      <dgm:t>
        <a:bodyPr/>
        <a:lstStyle/>
        <a:p>
          <a:r>
            <a:rPr lang="en-IN" sz="2000" b="0">
              <a:solidFill>
                <a:schemeClr val="tx1"/>
              </a:solidFill>
            </a:rPr>
            <a:t>Physical safety and security awareness </a:t>
          </a:r>
          <a:endParaRPr lang="en-IN" sz="2000" b="0" dirty="0">
            <a:solidFill>
              <a:schemeClr val="tx1"/>
            </a:solidFill>
          </a:endParaRPr>
        </a:p>
      </dgm:t>
    </dgm:pt>
    <dgm:pt modelId="{C084765F-D64E-4B1A-BF50-5D2AD8A4D5ED}" type="parTrans" cxnId="{9A803EB9-4D25-473F-99AD-85CBF3A6FA18}">
      <dgm:prSet/>
      <dgm:spPr/>
      <dgm:t>
        <a:bodyPr/>
        <a:lstStyle/>
        <a:p>
          <a:endParaRPr lang="en-IN"/>
        </a:p>
      </dgm:t>
    </dgm:pt>
    <dgm:pt modelId="{CE7A5F53-BD14-4856-8AA9-59471F74D7CC}" type="sibTrans" cxnId="{9A803EB9-4D25-473F-99AD-85CBF3A6FA18}">
      <dgm:prSet/>
      <dgm:spPr/>
      <dgm:t>
        <a:bodyPr/>
        <a:lstStyle/>
        <a:p>
          <a:endParaRPr lang="en-IN"/>
        </a:p>
      </dgm:t>
    </dgm:pt>
    <dgm:pt modelId="{36D93863-9987-479E-9858-E00C629AB1FB}">
      <dgm:prSet phldrT="[Text]" custT="1"/>
      <dgm:spPr/>
      <dgm:t>
        <a:bodyPr/>
        <a:lstStyle/>
        <a:p>
          <a:r>
            <a:rPr lang="en-IN" sz="2000" b="0">
              <a:solidFill>
                <a:schemeClr val="tx1"/>
              </a:solidFill>
            </a:rPr>
            <a:t>Psychological support and well-being </a:t>
          </a:r>
          <a:endParaRPr lang="en-IN" sz="2000" b="0" dirty="0">
            <a:solidFill>
              <a:schemeClr val="tx1"/>
            </a:solidFill>
          </a:endParaRPr>
        </a:p>
      </dgm:t>
    </dgm:pt>
    <dgm:pt modelId="{3B7A4FCD-A7AB-496F-9732-27B14EC78C59}" type="parTrans" cxnId="{CDD4B7AC-B5A2-4109-B9E4-25980C7CC9AB}">
      <dgm:prSet/>
      <dgm:spPr/>
      <dgm:t>
        <a:bodyPr/>
        <a:lstStyle/>
        <a:p>
          <a:endParaRPr lang="en-IN"/>
        </a:p>
      </dgm:t>
    </dgm:pt>
    <dgm:pt modelId="{D9D77FDF-3DF9-4EE9-8A9E-0C8D62DB9524}" type="sibTrans" cxnId="{CDD4B7AC-B5A2-4109-B9E4-25980C7CC9AB}">
      <dgm:prSet/>
      <dgm:spPr/>
      <dgm:t>
        <a:bodyPr/>
        <a:lstStyle/>
        <a:p>
          <a:endParaRPr lang="en-IN"/>
        </a:p>
      </dgm:t>
    </dgm:pt>
    <dgm:pt modelId="{DCBBDD91-8067-4CF1-96CC-95B6A707B78F}">
      <dgm:prSet phldrT="[Text]" custT="1"/>
      <dgm:spPr/>
      <dgm:t>
        <a:bodyPr/>
        <a:lstStyle/>
        <a:p>
          <a:r>
            <a:rPr lang="en-IN" sz="2000" b="0">
              <a:solidFill>
                <a:schemeClr val="tx1"/>
              </a:solidFill>
            </a:rPr>
            <a:t>Social and ethical considerations </a:t>
          </a:r>
          <a:endParaRPr lang="en-IN" sz="2000" b="0" dirty="0">
            <a:solidFill>
              <a:schemeClr val="tx1"/>
            </a:solidFill>
          </a:endParaRPr>
        </a:p>
      </dgm:t>
    </dgm:pt>
    <dgm:pt modelId="{A0EF5A73-F954-4BDD-B2C1-B5A57F6367E4}" type="parTrans" cxnId="{6DB4A12A-6455-4D49-BEB1-544C01F932D6}">
      <dgm:prSet/>
      <dgm:spPr/>
      <dgm:t>
        <a:bodyPr/>
        <a:lstStyle/>
        <a:p>
          <a:endParaRPr lang="en-IN"/>
        </a:p>
      </dgm:t>
    </dgm:pt>
    <dgm:pt modelId="{B831246A-F9AC-40E7-8215-C48415F978CF}" type="sibTrans" cxnId="{6DB4A12A-6455-4D49-BEB1-544C01F932D6}">
      <dgm:prSet/>
      <dgm:spPr/>
      <dgm:t>
        <a:bodyPr/>
        <a:lstStyle/>
        <a:p>
          <a:endParaRPr lang="en-IN"/>
        </a:p>
      </dgm:t>
    </dgm:pt>
    <dgm:pt modelId="{60A460F8-2581-4B38-A30B-1ABB892418CF}">
      <dgm:prSet phldrT="[Text]" custT="1"/>
      <dgm:spPr/>
      <dgm:t>
        <a:bodyPr/>
        <a:lstStyle/>
        <a:p>
          <a:r>
            <a:rPr lang="en-IN" sz="2000" b="0">
              <a:solidFill>
                <a:schemeClr val="tx1"/>
              </a:solidFill>
            </a:rPr>
            <a:t>Legal awareness and responsibilities </a:t>
          </a:r>
          <a:endParaRPr lang="en-IN" sz="2000" b="0" dirty="0">
            <a:solidFill>
              <a:schemeClr val="tx1"/>
            </a:solidFill>
          </a:endParaRPr>
        </a:p>
      </dgm:t>
    </dgm:pt>
    <dgm:pt modelId="{1AE84A8E-CAA3-43A8-98D3-F7EA468B437A}" type="parTrans" cxnId="{BFA61994-7283-4415-BF08-FDFE10D1E289}">
      <dgm:prSet/>
      <dgm:spPr/>
      <dgm:t>
        <a:bodyPr/>
        <a:lstStyle/>
        <a:p>
          <a:endParaRPr lang="en-IN"/>
        </a:p>
      </dgm:t>
    </dgm:pt>
    <dgm:pt modelId="{B369CDAD-D077-4E87-BDE0-AAA7787718CE}" type="sibTrans" cxnId="{BFA61994-7283-4415-BF08-FDFE10D1E289}">
      <dgm:prSet/>
      <dgm:spPr/>
      <dgm:t>
        <a:bodyPr/>
        <a:lstStyle/>
        <a:p>
          <a:endParaRPr lang="en-IN"/>
        </a:p>
      </dgm:t>
    </dgm:pt>
    <dgm:pt modelId="{FBBC33FB-AD48-4E94-B396-288BE33B9B7D}">
      <dgm:prSet phldrT="[Text]" custT="1"/>
      <dgm:spPr/>
      <dgm:t>
        <a:bodyPr/>
        <a:lstStyle/>
        <a:p>
          <a:r>
            <a:rPr lang="en-IN" sz="2000" b="0" dirty="0">
              <a:solidFill>
                <a:schemeClr val="tx1"/>
              </a:solidFill>
            </a:rPr>
            <a:t>Opportunities in Cyberspace</a:t>
          </a:r>
        </a:p>
      </dgm:t>
    </dgm:pt>
    <dgm:pt modelId="{D1BB8F96-18B9-408D-A7E5-CEEA028611B4}" type="parTrans" cxnId="{A867E117-F181-4EAB-914B-FD691376AC2B}">
      <dgm:prSet/>
      <dgm:spPr/>
      <dgm:t>
        <a:bodyPr/>
        <a:lstStyle/>
        <a:p>
          <a:endParaRPr lang="en-IN"/>
        </a:p>
      </dgm:t>
    </dgm:pt>
    <dgm:pt modelId="{00275CD1-1D8F-4422-A439-FE059249C1EE}" type="sibTrans" cxnId="{A867E117-F181-4EAB-914B-FD691376AC2B}">
      <dgm:prSet/>
      <dgm:spPr/>
      <dgm:t>
        <a:bodyPr/>
        <a:lstStyle/>
        <a:p>
          <a:endParaRPr lang="en-IN"/>
        </a:p>
      </dgm:t>
    </dgm:pt>
    <dgm:pt modelId="{78591AE6-92D8-4EBC-BD56-5E403A248FCA}">
      <dgm:prSet phldrT="[Text]" custT="1"/>
      <dgm:spPr/>
      <dgm:t>
        <a:bodyPr/>
        <a:lstStyle/>
        <a:p>
          <a:r>
            <a:rPr lang="en-IN" sz="2000" b="0" dirty="0">
              <a:solidFill>
                <a:schemeClr val="tx1"/>
              </a:solidFill>
            </a:rPr>
            <a:t>Threats in Cyberspace</a:t>
          </a:r>
        </a:p>
      </dgm:t>
    </dgm:pt>
    <dgm:pt modelId="{CC56E65D-F259-4625-B74A-BD2B95FF3D78}" type="parTrans" cxnId="{CB69DB74-3179-4BBA-930A-474ABF12FF2B}">
      <dgm:prSet/>
      <dgm:spPr/>
      <dgm:t>
        <a:bodyPr/>
        <a:lstStyle/>
        <a:p>
          <a:endParaRPr lang="en-IN"/>
        </a:p>
      </dgm:t>
    </dgm:pt>
    <dgm:pt modelId="{522ACC18-F83F-4CF4-A16A-D7A40A9E25AA}" type="sibTrans" cxnId="{CB69DB74-3179-4BBA-930A-474ABF12FF2B}">
      <dgm:prSet/>
      <dgm:spPr/>
      <dgm:t>
        <a:bodyPr/>
        <a:lstStyle/>
        <a:p>
          <a:endParaRPr lang="en-IN"/>
        </a:p>
      </dgm:t>
    </dgm:pt>
    <dgm:pt modelId="{1E5847FE-30ED-43D5-B62E-E43812A229F3}">
      <dgm:prSet phldrT="[Text]" custT="1"/>
      <dgm:spPr/>
      <dgm:t>
        <a:bodyPr/>
        <a:lstStyle/>
        <a:p>
          <a:r>
            <a:rPr lang="en-IN" sz="2000" b="0">
              <a:solidFill>
                <a:schemeClr val="tx1"/>
              </a:solidFill>
            </a:rPr>
            <a:t>Technical skills development </a:t>
          </a:r>
          <a:endParaRPr lang="en-IN" sz="2000" b="0" dirty="0">
            <a:solidFill>
              <a:schemeClr val="tx1"/>
            </a:solidFill>
          </a:endParaRPr>
        </a:p>
      </dgm:t>
    </dgm:pt>
    <dgm:pt modelId="{ECFF21B0-D8CF-4DAB-9F4F-E4079B8340B1}" type="parTrans" cxnId="{20EAFD8E-C63D-4FCD-AA8F-F241117D2E0C}">
      <dgm:prSet/>
      <dgm:spPr/>
      <dgm:t>
        <a:bodyPr/>
        <a:lstStyle/>
        <a:p>
          <a:endParaRPr lang="en-IN"/>
        </a:p>
      </dgm:t>
    </dgm:pt>
    <dgm:pt modelId="{ADBC6A39-4521-449E-B684-08A947B66D19}" type="sibTrans" cxnId="{20EAFD8E-C63D-4FCD-AA8F-F241117D2E0C}">
      <dgm:prSet/>
      <dgm:spPr/>
      <dgm:t>
        <a:bodyPr/>
        <a:lstStyle/>
        <a:p>
          <a:endParaRPr lang="en-IN"/>
        </a:p>
      </dgm:t>
    </dgm:pt>
    <dgm:pt modelId="{C1721E4F-51D2-4F55-A7A3-D51579C5B2C0}" type="pres">
      <dgm:prSet presAssocID="{5C6FFA71-DFD1-43FB-BA0D-653731C2D1B9}" presName="Name0" presStyleCnt="0">
        <dgm:presLayoutVars>
          <dgm:chPref val="1"/>
          <dgm:dir/>
          <dgm:animOne val="branch"/>
          <dgm:animLvl val="lvl"/>
          <dgm:resizeHandles val="exact"/>
        </dgm:presLayoutVars>
      </dgm:prSet>
      <dgm:spPr/>
    </dgm:pt>
    <dgm:pt modelId="{ADDFB90F-6CB2-4E4C-B4BF-79193FB28D3A}" type="pres">
      <dgm:prSet presAssocID="{02D1E649-60BA-48C5-A897-49E06AEB1044}" presName="root1" presStyleCnt="0"/>
      <dgm:spPr/>
    </dgm:pt>
    <dgm:pt modelId="{D0AA9F94-716F-488D-840A-CA0D6A1AF5C2}" type="pres">
      <dgm:prSet presAssocID="{02D1E649-60BA-48C5-A897-49E06AEB1044}" presName="LevelOneTextNode" presStyleLbl="node0" presStyleIdx="0" presStyleCnt="1" custScaleY="127124">
        <dgm:presLayoutVars>
          <dgm:chPref val="3"/>
        </dgm:presLayoutVars>
      </dgm:prSet>
      <dgm:spPr/>
    </dgm:pt>
    <dgm:pt modelId="{01D96AF7-FE64-4AA2-9A7C-F8C5447311B5}" type="pres">
      <dgm:prSet presAssocID="{02D1E649-60BA-48C5-A897-49E06AEB1044}" presName="level2hierChild" presStyleCnt="0"/>
      <dgm:spPr/>
    </dgm:pt>
    <dgm:pt modelId="{8551AC9F-02AB-44AA-A03A-988CC2537FC8}" type="pres">
      <dgm:prSet presAssocID="{ECFF21B0-D8CF-4DAB-9F4F-E4079B8340B1}" presName="conn2-1" presStyleLbl="parChTrans1D2" presStyleIdx="0" presStyleCnt="7"/>
      <dgm:spPr/>
    </dgm:pt>
    <dgm:pt modelId="{DF4E487A-5FD7-49E4-A526-3AA79FB84BDA}" type="pres">
      <dgm:prSet presAssocID="{ECFF21B0-D8CF-4DAB-9F4F-E4079B8340B1}" presName="connTx" presStyleLbl="parChTrans1D2" presStyleIdx="0" presStyleCnt="7"/>
      <dgm:spPr/>
    </dgm:pt>
    <dgm:pt modelId="{0DC53CA9-7069-4D9D-8D71-6980F6C337AE}" type="pres">
      <dgm:prSet presAssocID="{1E5847FE-30ED-43D5-B62E-E43812A229F3}" presName="root2" presStyleCnt="0"/>
      <dgm:spPr/>
    </dgm:pt>
    <dgm:pt modelId="{75203181-F88A-4BB4-B1CB-ADFB023DBFC3}" type="pres">
      <dgm:prSet presAssocID="{1E5847FE-30ED-43D5-B62E-E43812A229F3}" presName="LevelTwoTextNode" presStyleLbl="node2" presStyleIdx="0" presStyleCnt="7" custScaleX="354502">
        <dgm:presLayoutVars>
          <dgm:chPref val="3"/>
        </dgm:presLayoutVars>
      </dgm:prSet>
      <dgm:spPr/>
    </dgm:pt>
    <dgm:pt modelId="{ED7C34C6-272F-4DD6-AEBF-7DA31EE629AD}" type="pres">
      <dgm:prSet presAssocID="{1E5847FE-30ED-43D5-B62E-E43812A229F3}" presName="level3hierChild" presStyleCnt="0"/>
      <dgm:spPr/>
    </dgm:pt>
    <dgm:pt modelId="{394C95F0-5993-4AFC-827D-FC061D8DCF3F}" type="pres">
      <dgm:prSet presAssocID="{C084765F-D64E-4B1A-BF50-5D2AD8A4D5ED}" presName="conn2-1" presStyleLbl="parChTrans1D2" presStyleIdx="1" presStyleCnt="7"/>
      <dgm:spPr/>
    </dgm:pt>
    <dgm:pt modelId="{FF308231-9AD9-401F-B40A-09C311C37F02}" type="pres">
      <dgm:prSet presAssocID="{C084765F-D64E-4B1A-BF50-5D2AD8A4D5ED}" presName="connTx" presStyleLbl="parChTrans1D2" presStyleIdx="1" presStyleCnt="7"/>
      <dgm:spPr/>
    </dgm:pt>
    <dgm:pt modelId="{2ACFC1EA-7EBD-4D8B-B3BE-482CD0809F84}" type="pres">
      <dgm:prSet presAssocID="{C653DC28-E4A9-48A9-913F-E6130A4980E9}" presName="root2" presStyleCnt="0"/>
      <dgm:spPr/>
    </dgm:pt>
    <dgm:pt modelId="{025D4262-E2D9-424B-B0C1-1E5FF66ECB9C}" type="pres">
      <dgm:prSet presAssocID="{C653DC28-E4A9-48A9-913F-E6130A4980E9}" presName="LevelTwoTextNode" presStyleLbl="node2" presStyleIdx="1" presStyleCnt="7" custScaleX="354502">
        <dgm:presLayoutVars>
          <dgm:chPref val="3"/>
        </dgm:presLayoutVars>
      </dgm:prSet>
      <dgm:spPr/>
    </dgm:pt>
    <dgm:pt modelId="{7D9DE365-831D-4E11-A2CD-F73196187BB2}" type="pres">
      <dgm:prSet presAssocID="{C653DC28-E4A9-48A9-913F-E6130A4980E9}" presName="level3hierChild" presStyleCnt="0"/>
      <dgm:spPr/>
    </dgm:pt>
    <dgm:pt modelId="{73B88525-E2D3-41D6-8556-62C8AB8E347D}" type="pres">
      <dgm:prSet presAssocID="{3B7A4FCD-A7AB-496F-9732-27B14EC78C59}" presName="conn2-1" presStyleLbl="parChTrans1D2" presStyleIdx="2" presStyleCnt="7"/>
      <dgm:spPr/>
    </dgm:pt>
    <dgm:pt modelId="{22B4E6EB-061A-4D6C-8D24-9517F405FA80}" type="pres">
      <dgm:prSet presAssocID="{3B7A4FCD-A7AB-496F-9732-27B14EC78C59}" presName="connTx" presStyleLbl="parChTrans1D2" presStyleIdx="2" presStyleCnt="7"/>
      <dgm:spPr/>
    </dgm:pt>
    <dgm:pt modelId="{0345EBB4-D6A0-48AB-BB4D-1EC8EF2DA3BA}" type="pres">
      <dgm:prSet presAssocID="{36D93863-9987-479E-9858-E00C629AB1FB}" presName="root2" presStyleCnt="0"/>
      <dgm:spPr/>
    </dgm:pt>
    <dgm:pt modelId="{245F42FF-4A95-42BE-ADB7-D8DD1CBC9E52}" type="pres">
      <dgm:prSet presAssocID="{36D93863-9987-479E-9858-E00C629AB1FB}" presName="LevelTwoTextNode" presStyleLbl="node2" presStyleIdx="2" presStyleCnt="7" custScaleX="354502">
        <dgm:presLayoutVars>
          <dgm:chPref val="3"/>
        </dgm:presLayoutVars>
      </dgm:prSet>
      <dgm:spPr/>
    </dgm:pt>
    <dgm:pt modelId="{D41E6B06-E881-420F-827D-A31EAE5538F5}" type="pres">
      <dgm:prSet presAssocID="{36D93863-9987-479E-9858-E00C629AB1FB}" presName="level3hierChild" presStyleCnt="0"/>
      <dgm:spPr/>
    </dgm:pt>
    <dgm:pt modelId="{DE88BA55-30BB-40D0-BD02-056C68AA405F}" type="pres">
      <dgm:prSet presAssocID="{A0EF5A73-F954-4BDD-B2C1-B5A57F6367E4}" presName="conn2-1" presStyleLbl="parChTrans1D2" presStyleIdx="3" presStyleCnt="7"/>
      <dgm:spPr/>
    </dgm:pt>
    <dgm:pt modelId="{F5E816D2-B6D0-4F0B-93BF-F0D641A066FD}" type="pres">
      <dgm:prSet presAssocID="{A0EF5A73-F954-4BDD-B2C1-B5A57F6367E4}" presName="connTx" presStyleLbl="parChTrans1D2" presStyleIdx="3" presStyleCnt="7"/>
      <dgm:spPr/>
    </dgm:pt>
    <dgm:pt modelId="{F5B5CCCC-4FB5-4668-8FFB-1A7D303DA655}" type="pres">
      <dgm:prSet presAssocID="{DCBBDD91-8067-4CF1-96CC-95B6A707B78F}" presName="root2" presStyleCnt="0"/>
      <dgm:spPr/>
    </dgm:pt>
    <dgm:pt modelId="{5AD9D760-B826-4DCA-9CA4-E8049239C776}" type="pres">
      <dgm:prSet presAssocID="{DCBBDD91-8067-4CF1-96CC-95B6A707B78F}" presName="LevelTwoTextNode" presStyleLbl="node2" presStyleIdx="3" presStyleCnt="7" custScaleX="354502">
        <dgm:presLayoutVars>
          <dgm:chPref val="3"/>
        </dgm:presLayoutVars>
      </dgm:prSet>
      <dgm:spPr/>
    </dgm:pt>
    <dgm:pt modelId="{BD00F878-64FC-4A98-94AE-2E94E59BD547}" type="pres">
      <dgm:prSet presAssocID="{DCBBDD91-8067-4CF1-96CC-95B6A707B78F}" presName="level3hierChild" presStyleCnt="0"/>
      <dgm:spPr/>
    </dgm:pt>
    <dgm:pt modelId="{1471739B-19C1-4338-9F1D-C732002B8488}" type="pres">
      <dgm:prSet presAssocID="{1AE84A8E-CAA3-43A8-98D3-F7EA468B437A}" presName="conn2-1" presStyleLbl="parChTrans1D2" presStyleIdx="4" presStyleCnt="7"/>
      <dgm:spPr/>
    </dgm:pt>
    <dgm:pt modelId="{E141383E-9EDA-4213-9731-62CA81CA0440}" type="pres">
      <dgm:prSet presAssocID="{1AE84A8E-CAA3-43A8-98D3-F7EA468B437A}" presName="connTx" presStyleLbl="parChTrans1D2" presStyleIdx="4" presStyleCnt="7"/>
      <dgm:spPr/>
    </dgm:pt>
    <dgm:pt modelId="{51E33D20-1BAE-4F30-B10B-A6617AACD61F}" type="pres">
      <dgm:prSet presAssocID="{60A460F8-2581-4B38-A30B-1ABB892418CF}" presName="root2" presStyleCnt="0"/>
      <dgm:spPr/>
    </dgm:pt>
    <dgm:pt modelId="{9F332A30-D34E-4B3B-A36F-9A8D11138ECD}" type="pres">
      <dgm:prSet presAssocID="{60A460F8-2581-4B38-A30B-1ABB892418CF}" presName="LevelTwoTextNode" presStyleLbl="node2" presStyleIdx="4" presStyleCnt="7" custScaleX="354502">
        <dgm:presLayoutVars>
          <dgm:chPref val="3"/>
        </dgm:presLayoutVars>
      </dgm:prSet>
      <dgm:spPr/>
    </dgm:pt>
    <dgm:pt modelId="{B84A63AA-86B1-4563-AD50-2692BA8367ED}" type="pres">
      <dgm:prSet presAssocID="{60A460F8-2581-4B38-A30B-1ABB892418CF}" presName="level3hierChild" presStyleCnt="0"/>
      <dgm:spPr/>
    </dgm:pt>
    <dgm:pt modelId="{20369EF1-28BF-4D32-A368-DE69FC6319C9}" type="pres">
      <dgm:prSet presAssocID="{D1BB8F96-18B9-408D-A7E5-CEEA028611B4}" presName="conn2-1" presStyleLbl="parChTrans1D2" presStyleIdx="5" presStyleCnt="7"/>
      <dgm:spPr/>
    </dgm:pt>
    <dgm:pt modelId="{B9ACA551-6E6C-4F3C-B24E-C44C778EAC9C}" type="pres">
      <dgm:prSet presAssocID="{D1BB8F96-18B9-408D-A7E5-CEEA028611B4}" presName="connTx" presStyleLbl="parChTrans1D2" presStyleIdx="5" presStyleCnt="7"/>
      <dgm:spPr/>
    </dgm:pt>
    <dgm:pt modelId="{72A72E8D-6F00-470D-8436-3AF9AE37D833}" type="pres">
      <dgm:prSet presAssocID="{FBBC33FB-AD48-4E94-B396-288BE33B9B7D}" presName="root2" presStyleCnt="0"/>
      <dgm:spPr/>
    </dgm:pt>
    <dgm:pt modelId="{811168A6-B323-4857-B783-959AD976057F}" type="pres">
      <dgm:prSet presAssocID="{FBBC33FB-AD48-4E94-B396-288BE33B9B7D}" presName="LevelTwoTextNode" presStyleLbl="node2" presStyleIdx="5" presStyleCnt="7" custScaleX="354502">
        <dgm:presLayoutVars>
          <dgm:chPref val="3"/>
        </dgm:presLayoutVars>
      </dgm:prSet>
      <dgm:spPr/>
    </dgm:pt>
    <dgm:pt modelId="{34FE2D59-CD86-48CE-A912-230FC9534A79}" type="pres">
      <dgm:prSet presAssocID="{FBBC33FB-AD48-4E94-B396-288BE33B9B7D}" presName="level3hierChild" presStyleCnt="0"/>
      <dgm:spPr/>
    </dgm:pt>
    <dgm:pt modelId="{8F05D04B-C4AB-48C9-A5E5-892896DEA954}" type="pres">
      <dgm:prSet presAssocID="{CC56E65D-F259-4625-B74A-BD2B95FF3D78}" presName="conn2-1" presStyleLbl="parChTrans1D2" presStyleIdx="6" presStyleCnt="7"/>
      <dgm:spPr/>
    </dgm:pt>
    <dgm:pt modelId="{5C8256B4-4058-4137-B34E-6B988A0419A6}" type="pres">
      <dgm:prSet presAssocID="{CC56E65D-F259-4625-B74A-BD2B95FF3D78}" presName="connTx" presStyleLbl="parChTrans1D2" presStyleIdx="6" presStyleCnt="7"/>
      <dgm:spPr/>
    </dgm:pt>
    <dgm:pt modelId="{453AC260-B781-465A-BF28-A8C57CCEED85}" type="pres">
      <dgm:prSet presAssocID="{78591AE6-92D8-4EBC-BD56-5E403A248FCA}" presName="root2" presStyleCnt="0"/>
      <dgm:spPr/>
    </dgm:pt>
    <dgm:pt modelId="{5E112133-9404-4705-997B-1A8A2483C627}" type="pres">
      <dgm:prSet presAssocID="{78591AE6-92D8-4EBC-BD56-5E403A248FCA}" presName="LevelTwoTextNode" presStyleLbl="node2" presStyleIdx="6" presStyleCnt="7" custScaleX="354502">
        <dgm:presLayoutVars>
          <dgm:chPref val="3"/>
        </dgm:presLayoutVars>
      </dgm:prSet>
      <dgm:spPr/>
    </dgm:pt>
    <dgm:pt modelId="{8119DE04-0960-4243-8FCB-A4188084B5ED}" type="pres">
      <dgm:prSet presAssocID="{78591AE6-92D8-4EBC-BD56-5E403A248FCA}" presName="level3hierChild" presStyleCnt="0"/>
      <dgm:spPr/>
    </dgm:pt>
  </dgm:ptLst>
  <dgm:cxnLst>
    <dgm:cxn modelId="{45E90B0A-754E-48F4-97F0-9EA9DC45C301}" type="presOf" srcId="{5C6FFA71-DFD1-43FB-BA0D-653731C2D1B9}" destId="{C1721E4F-51D2-4F55-A7A3-D51579C5B2C0}" srcOrd="0" destOrd="0" presId="urn:microsoft.com/office/officeart/2008/layout/HorizontalMultiLevelHierarchy"/>
    <dgm:cxn modelId="{A867E117-F181-4EAB-914B-FD691376AC2B}" srcId="{02D1E649-60BA-48C5-A897-49E06AEB1044}" destId="{FBBC33FB-AD48-4E94-B396-288BE33B9B7D}" srcOrd="5" destOrd="0" parTransId="{D1BB8F96-18B9-408D-A7E5-CEEA028611B4}" sibTransId="{00275CD1-1D8F-4422-A439-FE059249C1EE}"/>
    <dgm:cxn modelId="{02016F1F-82B0-4B09-A4CF-40F5F1BFDF51}" type="presOf" srcId="{ECFF21B0-D8CF-4DAB-9F4F-E4079B8340B1}" destId="{DF4E487A-5FD7-49E4-A526-3AA79FB84BDA}" srcOrd="1" destOrd="0" presId="urn:microsoft.com/office/officeart/2008/layout/HorizontalMultiLevelHierarchy"/>
    <dgm:cxn modelId="{91D34E20-916A-48A0-ABEF-5F9C7D05A1D7}" type="presOf" srcId="{ECFF21B0-D8CF-4DAB-9F4F-E4079B8340B1}" destId="{8551AC9F-02AB-44AA-A03A-988CC2537FC8}" srcOrd="0" destOrd="0" presId="urn:microsoft.com/office/officeart/2008/layout/HorizontalMultiLevelHierarchy"/>
    <dgm:cxn modelId="{67E67229-08EE-4F94-96F7-E5F78F9FAD8B}" type="presOf" srcId="{FBBC33FB-AD48-4E94-B396-288BE33B9B7D}" destId="{811168A6-B323-4857-B783-959AD976057F}" srcOrd="0" destOrd="0" presId="urn:microsoft.com/office/officeart/2008/layout/HorizontalMultiLevelHierarchy"/>
    <dgm:cxn modelId="{6DB4A12A-6455-4D49-BEB1-544C01F932D6}" srcId="{02D1E649-60BA-48C5-A897-49E06AEB1044}" destId="{DCBBDD91-8067-4CF1-96CC-95B6A707B78F}" srcOrd="3" destOrd="0" parTransId="{A0EF5A73-F954-4BDD-B2C1-B5A57F6367E4}" sibTransId="{B831246A-F9AC-40E7-8215-C48415F978CF}"/>
    <dgm:cxn modelId="{461BC231-6102-4FD9-B9A6-E1BA81ABBF39}" type="presOf" srcId="{1AE84A8E-CAA3-43A8-98D3-F7EA468B437A}" destId="{E141383E-9EDA-4213-9731-62CA81CA0440}" srcOrd="1" destOrd="0" presId="urn:microsoft.com/office/officeart/2008/layout/HorizontalMultiLevelHierarchy"/>
    <dgm:cxn modelId="{D66D753A-2B2D-4D15-81AF-3D660D3AA86B}" type="presOf" srcId="{1AE84A8E-CAA3-43A8-98D3-F7EA468B437A}" destId="{1471739B-19C1-4338-9F1D-C732002B8488}" srcOrd="0" destOrd="0" presId="urn:microsoft.com/office/officeart/2008/layout/HorizontalMultiLevelHierarchy"/>
    <dgm:cxn modelId="{957DE361-B1FD-49F5-806E-C5F2F9B55FB9}" type="presOf" srcId="{36D93863-9987-479E-9858-E00C629AB1FB}" destId="{245F42FF-4A95-42BE-ADB7-D8DD1CBC9E52}" srcOrd="0" destOrd="0" presId="urn:microsoft.com/office/officeart/2008/layout/HorizontalMultiLevelHierarchy"/>
    <dgm:cxn modelId="{81F47D42-84D2-4DC2-9045-83F9782FE47D}" type="presOf" srcId="{CC56E65D-F259-4625-B74A-BD2B95FF3D78}" destId="{5C8256B4-4058-4137-B34E-6B988A0419A6}" srcOrd="1" destOrd="0" presId="urn:microsoft.com/office/officeart/2008/layout/HorizontalMultiLevelHierarchy"/>
    <dgm:cxn modelId="{3A01C56A-7896-4D1D-9F47-A40FA4E77C78}" type="presOf" srcId="{3B7A4FCD-A7AB-496F-9732-27B14EC78C59}" destId="{22B4E6EB-061A-4D6C-8D24-9517F405FA80}" srcOrd="1" destOrd="0" presId="urn:microsoft.com/office/officeart/2008/layout/HorizontalMultiLevelHierarchy"/>
    <dgm:cxn modelId="{D04C414D-2785-48A3-B3C8-DADB7C6045DF}" type="presOf" srcId="{CC56E65D-F259-4625-B74A-BD2B95FF3D78}" destId="{8F05D04B-C4AB-48C9-A5E5-892896DEA954}" srcOrd="0" destOrd="0" presId="urn:microsoft.com/office/officeart/2008/layout/HorizontalMultiLevelHierarchy"/>
    <dgm:cxn modelId="{AF22DA4D-EFA8-4020-8FE9-3E5F85D645EA}" type="presOf" srcId="{DCBBDD91-8067-4CF1-96CC-95B6A707B78F}" destId="{5AD9D760-B826-4DCA-9CA4-E8049239C776}" srcOrd="0" destOrd="0" presId="urn:microsoft.com/office/officeart/2008/layout/HorizontalMultiLevelHierarchy"/>
    <dgm:cxn modelId="{2A196453-C8BF-411D-9668-9A30DEA83427}" type="presOf" srcId="{3B7A4FCD-A7AB-496F-9732-27B14EC78C59}" destId="{73B88525-E2D3-41D6-8556-62C8AB8E347D}" srcOrd="0" destOrd="0" presId="urn:microsoft.com/office/officeart/2008/layout/HorizontalMultiLevelHierarchy"/>
    <dgm:cxn modelId="{4D148273-5D13-41B0-A53C-3AAA868F44DD}" type="presOf" srcId="{C653DC28-E4A9-48A9-913F-E6130A4980E9}" destId="{025D4262-E2D9-424B-B0C1-1E5FF66ECB9C}" srcOrd="0" destOrd="0" presId="urn:microsoft.com/office/officeart/2008/layout/HorizontalMultiLevelHierarchy"/>
    <dgm:cxn modelId="{3C5B9E53-EE7B-4F85-B3A0-13808184AC78}" type="presOf" srcId="{A0EF5A73-F954-4BDD-B2C1-B5A57F6367E4}" destId="{F5E816D2-B6D0-4F0B-93BF-F0D641A066FD}" srcOrd="1" destOrd="0" presId="urn:microsoft.com/office/officeart/2008/layout/HorizontalMultiLevelHierarchy"/>
    <dgm:cxn modelId="{CB69DB74-3179-4BBA-930A-474ABF12FF2B}" srcId="{02D1E649-60BA-48C5-A897-49E06AEB1044}" destId="{78591AE6-92D8-4EBC-BD56-5E403A248FCA}" srcOrd="6" destOrd="0" parTransId="{CC56E65D-F259-4625-B74A-BD2B95FF3D78}" sibTransId="{522ACC18-F83F-4CF4-A16A-D7A40A9E25AA}"/>
    <dgm:cxn modelId="{C5EC1175-16B4-472F-A388-74F9DE0C38D3}" type="presOf" srcId="{1E5847FE-30ED-43D5-B62E-E43812A229F3}" destId="{75203181-F88A-4BB4-B1CB-ADFB023DBFC3}" srcOrd="0" destOrd="0" presId="urn:microsoft.com/office/officeart/2008/layout/HorizontalMultiLevelHierarchy"/>
    <dgm:cxn modelId="{DEEF8B55-EE06-4FCD-959B-83622596636B}" type="presOf" srcId="{A0EF5A73-F954-4BDD-B2C1-B5A57F6367E4}" destId="{DE88BA55-30BB-40D0-BD02-056C68AA405F}" srcOrd="0" destOrd="0" presId="urn:microsoft.com/office/officeart/2008/layout/HorizontalMultiLevelHierarchy"/>
    <dgm:cxn modelId="{9821E07B-03C6-4B47-8D7B-BD9C8E690A9D}" type="presOf" srcId="{C084765F-D64E-4B1A-BF50-5D2AD8A4D5ED}" destId="{FF308231-9AD9-401F-B40A-09C311C37F02}" srcOrd="1" destOrd="0" presId="urn:microsoft.com/office/officeart/2008/layout/HorizontalMultiLevelHierarchy"/>
    <dgm:cxn modelId="{AB21B780-EB17-4171-AA02-CDE2223C1B56}" type="presOf" srcId="{D1BB8F96-18B9-408D-A7E5-CEEA028611B4}" destId="{B9ACA551-6E6C-4F3C-B24E-C44C778EAC9C}" srcOrd="1" destOrd="0" presId="urn:microsoft.com/office/officeart/2008/layout/HorizontalMultiLevelHierarchy"/>
    <dgm:cxn modelId="{20EAFD8E-C63D-4FCD-AA8F-F241117D2E0C}" srcId="{02D1E649-60BA-48C5-A897-49E06AEB1044}" destId="{1E5847FE-30ED-43D5-B62E-E43812A229F3}" srcOrd="0" destOrd="0" parTransId="{ECFF21B0-D8CF-4DAB-9F4F-E4079B8340B1}" sibTransId="{ADBC6A39-4521-449E-B684-08A947B66D19}"/>
    <dgm:cxn modelId="{250F8692-760B-478F-A0A7-BD98ACB1D112}" type="presOf" srcId="{02D1E649-60BA-48C5-A897-49E06AEB1044}" destId="{D0AA9F94-716F-488D-840A-CA0D6A1AF5C2}" srcOrd="0" destOrd="0" presId="urn:microsoft.com/office/officeart/2008/layout/HorizontalMultiLevelHierarchy"/>
    <dgm:cxn modelId="{BFA61994-7283-4415-BF08-FDFE10D1E289}" srcId="{02D1E649-60BA-48C5-A897-49E06AEB1044}" destId="{60A460F8-2581-4B38-A30B-1ABB892418CF}" srcOrd="4" destOrd="0" parTransId="{1AE84A8E-CAA3-43A8-98D3-F7EA468B437A}" sibTransId="{B369CDAD-D077-4E87-BDE0-AAA7787718CE}"/>
    <dgm:cxn modelId="{66CE449A-6E78-47ED-908E-D2F70D275BE6}" type="presOf" srcId="{60A460F8-2581-4B38-A30B-1ABB892418CF}" destId="{9F332A30-D34E-4B3B-A36F-9A8D11138ECD}" srcOrd="0" destOrd="0" presId="urn:microsoft.com/office/officeart/2008/layout/HorizontalMultiLevelHierarchy"/>
    <dgm:cxn modelId="{AD3260A0-68B1-4730-896E-241649B5296D}" srcId="{5C6FFA71-DFD1-43FB-BA0D-653731C2D1B9}" destId="{02D1E649-60BA-48C5-A897-49E06AEB1044}" srcOrd="0" destOrd="0" parTransId="{CD482953-1267-4CCB-8A57-90C4F7B4F0F7}" sibTransId="{CCBFB114-9823-4263-A8CE-42EAE33BE297}"/>
    <dgm:cxn modelId="{CDD4B7AC-B5A2-4109-B9E4-25980C7CC9AB}" srcId="{02D1E649-60BA-48C5-A897-49E06AEB1044}" destId="{36D93863-9987-479E-9858-E00C629AB1FB}" srcOrd="2" destOrd="0" parTransId="{3B7A4FCD-A7AB-496F-9732-27B14EC78C59}" sibTransId="{D9D77FDF-3DF9-4EE9-8A9E-0C8D62DB9524}"/>
    <dgm:cxn modelId="{9A803EB9-4D25-473F-99AD-85CBF3A6FA18}" srcId="{02D1E649-60BA-48C5-A897-49E06AEB1044}" destId="{C653DC28-E4A9-48A9-913F-E6130A4980E9}" srcOrd="1" destOrd="0" parTransId="{C084765F-D64E-4B1A-BF50-5D2AD8A4D5ED}" sibTransId="{CE7A5F53-BD14-4856-8AA9-59471F74D7CC}"/>
    <dgm:cxn modelId="{F37435BF-4DBF-46A0-80C6-704C272FAC2F}" type="presOf" srcId="{D1BB8F96-18B9-408D-A7E5-CEEA028611B4}" destId="{20369EF1-28BF-4D32-A368-DE69FC6319C9}" srcOrd="0" destOrd="0" presId="urn:microsoft.com/office/officeart/2008/layout/HorizontalMultiLevelHierarchy"/>
    <dgm:cxn modelId="{02AA53DB-6C46-43BB-9F8E-B467E0BD793C}" type="presOf" srcId="{78591AE6-92D8-4EBC-BD56-5E403A248FCA}" destId="{5E112133-9404-4705-997B-1A8A2483C627}" srcOrd="0" destOrd="0" presId="urn:microsoft.com/office/officeart/2008/layout/HorizontalMultiLevelHierarchy"/>
    <dgm:cxn modelId="{0BA9C6E4-2DF4-485B-94EE-B4B6754F732D}" type="presOf" srcId="{C084765F-D64E-4B1A-BF50-5D2AD8A4D5ED}" destId="{394C95F0-5993-4AFC-827D-FC061D8DCF3F}" srcOrd="0" destOrd="0" presId="urn:microsoft.com/office/officeart/2008/layout/HorizontalMultiLevelHierarchy"/>
    <dgm:cxn modelId="{E78A538A-8C42-4E25-9EE3-ABB7F41AF99D}" type="presParOf" srcId="{C1721E4F-51D2-4F55-A7A3-D51579C5B2C0}" destId="{ADDFB90F-6CB2-4E4C-B4BF-79193FB28D3A}" srcOrd="0" destOrd="0" presId="urn:microsoft.com/office/officeart/2008/layout/HorizontalMultiLevelHierarchy"/>
    <dgm:cxn modelId="{7FD04D0B-8617-47FC-8D07-E416C3C218CC}" type="presParOf" srcId="{ADDFB90F-6CB2-4E4C-B4BF-79193FB28D3A}" destId="{D0AA9F94-716F-488D-840A-CA0D6A1AF5C2}" srcOrd="0" destOrd="0" presId="urn:microsoft.com/office/officeart/2008/layout/HorizontalMultiLevelHierarchy"/>
    <dgm:cxn modelId="{E65780F0-AA61-45D0-9F1C-BE6DEB855F12}" type="presParOf" srcId="{ADDFB90F-6CB2-4E4C-B4BF-79193FB28D3A}" destId="{01D96AF7-FE64-4AA2-9A7C-F8C5447311B5}" srcOrd="1" destOrd="0" presId="urn:microsoft.com/office/officeart/2008/layout/HorizontalMultiLevelHierarchy"/>
    <dgm:cxn modelId="{7BACE48E-84B5-4DB4-8E5F-D9817CE6A6CB}" type="presParOf" srcId="{01D96AF7-FE64-4AA2-9A7C-F8C5447311B5}" destId="{8551AC9F-02AB-44AA-A03A-988CC2537FC8}" srcOrd="0" destOrd="0" presId="urn:microsoft.com/office/officeart/2008/layout/HorizontalMultiLevelHierarchy"/>
    <dgm:cxn modelId="{1E25D46F-0591-4AD3-98B3-23F869FEB7F7}" type="presParOf" srcId="{8551AC9F-02AB-44AA-A03A-988CC2537FC8}" destId="{DF4E487A-5FD7-49E4-A526-3AA79FB84BDA}" srcOrd="0" destOrd="0" presId="urn:microsoft.com/office/officeart/2008/layout/HorizontalMultiLevelHierarchy"/>
    <dgm:cxn modelId="{9C03D116-026F-495D-BF9F-B52A9634604D}" type="presParOf" srcId="{01D96AF7-FE64-4AA2-9A7C-F8C5447311B5}" destId="{0DC53CA9-7069-4D9D-8D71-6980F6C337AE}" srcOrd="1" destOrd="0" presId="urn:microsoft.com/office/officeart/2008/layout/HorizontalMultiLevelHierarchy"/>
    <dgm:cxn modelId="{9217A4D6-7F6C-48E9-B1A6-A82BAFCBB84F}" type="presParOf" srcId="{0DC53CA9-7069-4D9D-8D71-6980F6C337AE}" destId="{75203181-F88A-4BB4-B1CB-ADFB023DBFC3}" srcOrd="0" destOrd="0" presId="urn:microsoft.com/office/officeart/2008/layout/HorizontalMultiLevelHierarchy"/>
    <dgm:cxn modelId="{51D256F5-F862-41E0-9CD2-EBA7EAB13781}" type="presParOf" srcId="{0DC53CA9-7069-4D9D-8D71-6980F6C337AE}" destId="{ED7C34C6-272F-4DD6-AEBF-7DA31EE629AD}" srcOrd="1" destOrd="0" presId="urn:microsoft.com/office/officeart/2008/layout/HorizontalMultiLevelHierarchy"/>
    <dgm:cxn modelId="{F12B0D0D-EDE1-43AA-BB4F-75A3F20A75B9}" type="presParOf" srcId="{01D96AF7-FE64-4AA2-9A7C-F8C5447311B5}" destId="{394C95F0-5993-4AFC-827D-FC061D8DCF3F}" srcOrd="2" destOrd="0" presId="urn:microsoft.com/office/officeart/2008/layout/HorizontalMultiLevelHierarchy"/>
    <dgm:cxn modelId="{7BF31987-BCD3-4079-A5A8-AA7CF9741C0D}" type="presParOf" srcId="{394C95F0-5993-4AFC-827D-FC061D8DCF3F}" destId="{FF308231-9AD9-401F-B40A-09C311C37F02}" srcOrd="0" destOrd="0" presId="urn:microsoft.com/office/officeart/2008/layout/HorizontalMultiLevelHierarchy"/>
    <dgm:cxn modelId="{40F83520-41FA-4A34-A589-839168393371}" type="presParOf" srcId="{01D96AF7-FE64-4AA2-9A7C-F8C5447311B5}" destId="{2ACFC1EA-7EBD-4D8B-B3BE-482CD0809F84}" srcOrd="3" destOrd="0" presId="urn:microsoft.com/office/officeart/2008/layout/HorizontalMultiLevelHierarchy"/>
    <dgm:cxn modelId="{987434D6-250F-490A-90CD-2DFC42A44ABC}" type="presParOf" srcId="{2ACFC1EA-7EBD-4D8B-B3BE-482CD0809F84}" destId="{025D4262-E2D9-424B-B0C1-1E5FF66ECB9C}" srcOrd="0" destOrd="0" presId="urn:microsoft.com/office/officeart/2008/layout/HorizontalMultiLevelHierarchy"/>
    <dgm:cxn modelId="{2DBD2598-D59F-475B-BCAE-D3492458B1F7}" type="presParOf" srcId="{2ACFC1EA-7EBD-4D8B-B3BE-482CD0809F84}" destId="{7D9DE365-831D-4E11-A2CD-F73196187BB2}" srcOrd="1" destOrd="0" presId="urn:microsoft.com/office/officeart/2008/layout/HorizontalMultiLevelHierarchy"/>
    <dgm:cxn modelId="{D0C2CDD0-F07F-4F30-BBDE-05E29638930B}" type="presParOf" srcId="{01D96AF7-FE64-4AA2-9A7C-F8C5447311B5}" destId="{73B88525-E2D3-41D6-8556-62C8AB8E347D}" srcOrd="4" destOrd="0" presId="urn:microsoft.com/office/officeart/2008/layout/HorizontalMultiLevelHierarchy"/>
    <dgm:cxn modelId="{B1B570A5-CDD1-45A5-B166-2CF59C88D63F}" type="presParOf" srcId="{73B88525-E2D3-41D6-8556-62C8AB8E347D}" destId="{22B4E6EB-061A-4D6C-8D24-9517F405FA80}" srcOrd="0" destOrd="0" presId="urn:microsoft.com/office/officeart/2008/layout/HorizontalMultiLevelHierarchy"/>
    <dgm:cxn modelId="{4349D264-E4EF-483E-92B2-CAA835FCD15A}" type="presParOf" srcId="{01D96AF7-FE64-4AA2-9A7C-F8C5447311B5}" destId="{0345EBB4-D6A0-48AB-BB4D-1EC8EF2DA3BA}" srcOrd="5" destOrd="0" presId="urn:microsoft.com/office/officeart/2008/layout/HorizontalMultiLevelHierarchy"/>
    <dgm:cxn modelId="{8D131A61-9B47-4495-82C3-34EF4EC841FF}" type="presParOf" srcId="{0345EBB4-D6A0-48AB-BB4D-1EC8EF2DA3BA}" destId="{245F42FF-4A95-42BE-ADB7-D8DD1CBC9E52}" srcOrd="0" destOrd="0" presId="urn:microsoft.com/office/officeart/2008/layout/HorizontalMultiLevelHierarchy"/>
    <dgm:cxn modelId="{8707710A-C56E-40D1-9373-B3A434E8364B}" type="presParOf" srcId="{0345EBB4-D6A0-48AB-BB4D-1EC8EF2DA3BA}" destId="{D41E6B06-E881-420F-827D-A31EAE5538F5}" srcOrd="1" destOrd="0" presId="urn:microsoft.com/office/officeart/2008/layout/HorizontalMultiLevelHierarchy"/>
    <dgm:cxn modelId="{D6CBA58C-9E5D-487F-9B71-937777B814BA}" type="presParOf" srcId="{01D96AF7-FE64-4AA2-9A7C-F8C5447311B5}" destId="{DE88BA55-30BB-40D0-BD02-056C68AA405F}" srcOrd="6" destOrd="0" presId="urn:microsoft.com/office/officeart/2008/layout/HorizontalMultiLevelHierarchy"/>
    <dgm:cxn modelId="{38C7B3D1-78D4-4177-B99F-D45F100784D6}" type="presParOf" srcId="{DE88BA55-30BB-40D0-BD02-056C68AA405F}" destId="{F5E816D2-B6D0-4F0B-93BF-F0D641A066FD}" srcOrd="0" destOrd="0" presId="urn:microsoft.com/office/officeart/2008/layout/HorizontalMultiLevelHierarchy"/>
    <dgm:cxn modelId="{EFA7987C-8669-4CD5-9101-A1DDC95E8AF4}" type="presParOf" srcId="{01D96AF7-FE64-4AA2-9A7C-F8C5447311B5}" destId="{F5B5CCCC-4FB5-4668-8FFB-1A7D303DA655}" srcOrd="7" destOrd="0" presId="urn:microsoft.com/office/officeart/2008/layout/HorizontalMultiLevelHierarchy"/>
    <dgm:cxn modelId="{B8357A2E-5B02-4F06-9CC4-80F7F724333A}" type="presParOf" srcId="{F5B5CCCC-4FB5-4668-8FFB-1A7D303DA655}" destId="{5AD9D760-B826-4DCA-9CA4-E8049239C776}" srcOrd="0" destOrd="0" presId="urn:microsoft.com/office/officeart/2008/layout/HorizontalMultiLevelHierarchy"/>
    <dgm:cxn modelId="{FC0471F8-07F6-4D0E-B4D8-A81ACA12D9D7}" type="presParOf" srcId="{F5B5CCCC-4FB5-4668-8FFB-1A7D303DA655}" destId="{BD00F878-64FC-4A98-94AE-2E94E59BD547}" srcOrd="1" destOrd="0" presId="urn:microsoft.com/office/officeart/2008/layout/HorizontalMultiLevelHierarchy"/>
    <dgm:cxn modelId="{9AB9DD20-BDAC-449C-BBBB-D40D55F2EF5A}" type="presParOf" srcId="{01D96AF7-FE64-4AA2-9A7C-F8C5447311B5}" destId="{1471739B-19C1-4338-9F1D-C732002B8488}" srcOrd="8" destOrd="0" presId="urn:microsoft.com/office/officeart/2008/layout/HorizontalMultiLevelHierarchy"/>
    <dgm:cxn modelId="{C8407021-8AF9-44EB-9FA3-63AECBFBE676}" type="presParOf" srcId="{1471739B-19C1-4338-9F1D-C732002B8488}" destId="{E141383E-9EDA-4213-9731-62CA81CA0440}" srcOrd="0" destOrd="0" presId="urn:microsoft.com/office/officeart/2008/layout/HorizontalMultiLevelHierarchy"/>
    <dgm:cxn modelId="{A2E320C2-CE39-4FD1-BE32-2DCADB95DB35}" type="presParOf" srcId="{01D96AF7-FE64-4AA2-9A7C-F8C5447311B5}" destId="{51E33D20-1BAE-4F30-B10B-A6617AACD61F}" srcOrd="9" destOrd="0" presId="urn:microsoft.com/office/officeart/2008/layout/HorizontalMultiLevelHierarchy"/>
    <dgm:cxn modelId="{87D124E6-2122-4D35-B5E0-A28648F0116E}" type="presParOf" srcId="{51E33D20-1BAE-4F30-B10B-A6617AACD61F}" destId="{9F332A30-D34E-4B3B-A36F-9A8D11138ECD}" srcOrd="0" destOrd="0" presId="urn:microsoft.com/office/officeart/2008/layout/HorizontalMultiLevelHierarchy"/>
    <dgm:cxn modelId="{F63AE7CF-DBEB-4F63-B5F0-7C3ABA94DA4B}" type="presParOf" srcId="{51E33D20-1BAE-4F30-B10B-A6617AACD61F}" destId="{B84A63AA-86B1-4563-AD50-2692BA8367ED}" srcOrd="1" destOrd="0" presId="urn:microsoft.com/office/officeart/2008/layout/HorizontalMultiLevelHierarchy"/>
    <dgm:cxn modelId="{91359E1A-F027-4F7C-8542-66CFB34BA682}" type="presParOf" srcId="{01D96AF7-FE64-4AA2-9A7C-F8C5447311B5}" destId="{20369EF1-28BF-4D32-A368-DE69FC6319C9}" srcOrd="10" destOrd="0" presId="urn:microsoft.com/office/officeart/2008/layout/HorizontalMultiLevelHierarchy"/>
    <dgm:cxn modelId="{8BCF25F0-6964-4399-B58F-DF61B4ED2685}" type="presParOf" srcId="{20369EF1-28BF-4D32-A368-DE69FC6319C9}" destId="{B9ACA551-6E6C-4F3C-B24E-C44C778EAC9C}" srcOrd="0" destOrd="0" presId="urn:microsoft.com/office/officeart/2008/layout/HorizontalMultiLevelHierarchy"/>
    <dgm:cxn modelId="{12FA220A-3BE1-4010-A8F5-F80598054B3E}" type="presParOf" srcId="{01D96AF7-FE64-4AA2-9A7C-F8C5447311B5}" destId="{72A72E8D-6F00-470D-8436-3AF9AE37D833}" srcOrd="11" destOrd="0" presId="urn:microsoft.com/office/officeart/2008/layout/HorizontalMultiLevelHierarchy"/>
    <dgm:cxn modelId="{B470D632-F2C2-42DC-9016-8A322E4633ED}" type="presParOf" srcId="{72A72E8D-6F00-470D-8436-3AF9AE37D833}" destId="{811168A6-B323-4857-B783-959AD976057F}" srcOrd="0" destOrd="0" presId="urn:microsoft.com/office/officeart/2008/layout/HorizontalMultiLevelHierarchy"/>
    <dgm:cxn modelId="{67EC9D68-6F3A-4C2B-AB51-DEFDA91D5531}" type="presParOf" srcId="{72A72E8D-6F00-470D-8436-3AF9AE37D833}" destId="{34FE2D59-CD86-48CE-A912-230FC9534A79}" srcOrd="1" destOrd="0" presId="urn:microsoft.com/office/officeart/2008/layout/HorizontalMultiLevelHierarchy"/>
    <dgm:cxn modelId="{63ACB631-4310-4F23-8C35-FA609BE81945}" type="presParOf" srcId="{01D96AF7-FE64-4AA2-9A7C-F8C5447311B5}" destId="{8F05D04B-C4AB-48C9-A5E5-892896DEA954}" srcOrd="12" destOrd="0" presId="urn:microsoft.com/office/officeart/2008/layout/HorizontalMultiLevelHierarchy"/>
    <dgm:cxn modelId="{90CED8AD-5E87-449A-9404-D896E333A6BA}" type="presParOf" srcId="{8F05D04B-C4AB-48C9-A5E5-892896DEA954}" destId="{5C8256B4-4058-4137-B34E-6B988A0419A6}" srcOrd="0" destOrd="0" presId="urn:microsoft.com/office/officeart/2008/layout/HorizontalMultiLevelHierarchy"/>
    <dgm:cxn modelId="{9D427A06-F704-46D5-9FE6-694B975AD850}" type="presParOf" srcId="{01D96AF7-FE64-4AA2-9A7C-F8C5447311B5}" destId="{453AC260-B781-465A-BF28-A8C57CCEED85}" srcOrd="13" destOrd="0" presId="urn:microsoft.com/office/officeart/2008/layout/HorizontalMultiLevelHierarchy"/>
    <dgm:cxn modelId="{9024C363-5254-428B-AC3D-A69A1BEBBDC3}" type="presParOf" srcId="{453AC260-B781-465A-BF28-A8C57CCEED85}" destId="{5E112133-9404-4705-997B-1A8A2483C627}" srcOrd="0" destOrd="0" presId="urn:microsoft.com/office/officeart/2008/layout/HorizontalMultiLevelHierarchy"/>
    <dgm:cxn modelId="{6637FFEA-2F99-49D3-9477-147626F1CC23}" type="presParOf" srcId="{453AC260-B781-465A-BF28-A8C57CCEED85}" destId="{8119DE04-0960-4243-8FCB-A4188084B5ED}"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8E51BE-BD27-4B68-835F-08F62B846217}"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IN"/>
        </a:p>
      </dgm:t>
    </dgm:pt>
    <dgm:pt modelId="{A5F2532C-E467-4255-B04C-B5E238862B12}">
      <dgm:prSet phldrT="[Text]" custT="1"/>
      <dgm:spPr/>
      <dgm:t>
        <a:bodyPr/>
        <a:lstStyle/>
        <a:p>
          <a:pPr algn="ctr">
            <a:buFont typeface="Wingdings" panose="05000000000000000000" pitchFamily="2" charset="2"/>
            <a:buChar char="v"/>
          </a:pPr>
          <a:r>
            <a:rPr lang="en-US" sz="2400" b="0" i="0" u="none" dirty="0">
              <a:solidFill>
                <a:schemeClr val="tx1"/>
              </a:solidFill>
            </a:rPr>
            <a:t>At what time did you sleep the previous night?</a:t>
          </a:r>
          <a:endParaRPr lang="en-IN" sz="2400" dirty="0">
            <a:solidFill>
              <a:schemeClr val="tx1"/>
            </a:solidFill>
          </a:endParaRPr>
        </a:p>
      </dgm:t>
    </dgm:pt>
    <dgm:pt modelId="{0B5DAEAF-A65C-4D65-A780-E41B03D8AD01}" type="parTrans" cxnId="{04F56D75-BA6C-4C01-A5C2-362B95E17784}">
      <dgm:prSet/>
      <dgm:spPr/>
      <dgm:t>
        <a:bodyPr/>
        <a:lstStyle/>
        <a:p>
          <a:pPr algn="ctr"/>
          <a:endParaRPr lang="en-IN">
            <a:solidFill>
              <a:schemeClr val="tx1"/>
            </a:solidFill>
          </a:endParaRPr>
        </a:p>
      </dgm:t>
    </dgm:pt>
    <dgm:pt modelId="{EF2925B1-DBA9-4B2F-8B35-7E27F05C1AD4}" type="sibTrans" cxnId="{04F56D75-BA6C-4C01-A5C2-362B95E17784}">
      <dgm:prSet/>
      <dgm:spPr/>
      <dgm:t>
        <a:bodyPr/>
        <a:lstStyle/>
        <a:p>
          <a:pPr algn="ctr"/>
          <a:endParaRPr lang="en-IN">
            <a:solidFill>
              <a:schemeClr val="tx1"/>
            </a:solidFill>
          </a:endParaRPr>
        </a:p>
      </dgm:t>
    </dgm:pt>
    <dgm:pt modelId="{3FEE1609-29A8-429F-993D-93E8EFADB53F}">
      <dgm:prSet custT="1"/>
      <dgm:spPr/>
      <dgm:t>
        <a:bodyPr/>
        <a:lstStyle/>
        <a:p>
          <a:pPr algn="ctr"/>
          <a:r>
            <a:rPr lang="en-US" sz="2400" b="0" i="0" u="none" dirty="0">
              <a:solidFill>
                <a:schemeClr val="tx1"/>
              </a:solidFill>
            </a:rPr>
            <a:t>What was your total duration of sleep?</a:t>
          </a:r>
        </a:p>
      </dgm:t>
    </dgm:pt>
    <dgm:pt modelId="{EA5F6A4A-44AF-4874-9377-163D04F3326A}" type="parTrans" cxnId="{9FEE71B8-AF6F-4CE9-9DD8-190D096532F6}">
      <dgm:prSet/>
      <dgm:spPr/>
      <dgm:t>
        <a:bodyPr/>
        <a:lstStyle/>
        <a:p>
          <a:pPr algn="ctr"/>
          <a:endParaRPr lang="en-IN">
            <a:solidFill>
              <a:schemeClr val="tx1"/>
            </a:solidFill>
          </a:endParaRPr>
        </a:p>
      </dgm:t>
    </dgm:pt>
    <dgm:pt modelId="{9850FA18-41A7-402E-9877-73F416E036D1}" type="sibTrans" cxnId="{9FEE71B8-AF6F-4CE9-9DD8-190D096532F6}">
      <dgm:prSet/>
      <dgm:spPr/>
      <dgm:t>
        <a:bodyPr/>
        <a:lstStyle/>
        <a:p>
          <a:pPr algn="ctr"/>
          <a:endParaRPr lang="en-IN">
            <a:solidFill>
              <a:schemeClr val="tx1"/>
            </a:solidFill>
          </a:endParaRPr>
        </a:p>
      </dgm:t>
    </dgm:pt>
    <dgm:pt modelId="{A1EE43D6-597A-4B5B-BCEE-9CA3AA49281A}">
      <dgm:prSet custT="1"/>
      <dgm:spPr/>
      <dgm:t>
        <a:bodyPr/>
        <a:lstStyle/>
        <a:p>
          <a:pPr algn="ctr"/>
          <a:r>
            <a:rPr lang="en-US" sz="2400" b="0" i="0" u="none">
              <a:solidFill>
                <a:schemeClr val="tx1"/>
              </a:solidFill>
            </a:rPr>
            <a:t>Did you use your phone just before sleeping? </a:t>
          </a:r>
          <a:endParaRPr lang="en-US" sz="2400" b="0" i="0" u="none" dirty="0">
            <a:solidFill>
              <a:schemeClr val="tx1"/>
            </a:solidFill>
          </a:endParaRPr>
        </a:p>
      </dgm:t>
    </dgm:pt>
    <dgm:pt modelId="{8F110E1C-84EC-458D-89BD-736B64AB338A}" type="parTrans" cxnId="{8C267788-7F9F-4FD8-A62C-BEDE11AE6E07}">
      <dgm:prSet/>
      <dgm:spPr/>
      <dgm:t>
        <a:bodyPr/>
        <a:lstStyle/>
        <a:p>
          <a:pPr algn="ctr"/>
          <a:endParaRPr lang="en-IN">
            <a:solidFill>
              <a:schemeClr val="tx1"/>
            </a:solidFill>
          </a:endParaRPr>
        </a:p>
      </dgm:t>
    </dgm:pt>
    <dgm:pt modelId="{C4B5F2D1-6A24-4366-B0D8-A9281D72CEB3}" type="sibTrans" cxnId="{8C267788-7F9F-4FD8-A62C-BEDE11AE6E07}">
      <dgm:prSet/>
      <dgm:spPr/>
      <dgm:t>
        <a:bodyPr/>
        <a:lstStyle/>
        <a:p>
          <a:pPr algn="ctr"/>
          <a:endParaRPr lang="en-IN">
            <a:solidFill>
              <a:schemeClr val="tx1"/>
            </a:solidFill>
          </a:endParaRPr>
        </a:p>
      </dgm:t>
    </dgm:pt>
    <dgm:pt modelId="{EC012E8D-DAAC-4427-B11D-BEECA3785FAE}">
      <dgm:prSet custT="1"/>
      <dgm:spPr/>
      <dgm:t>
        <a:bodyPr/>
        <a:lstStyle/>
        <a:p>
          <a:pPr algn="ctr"/>
          <a:r>
            <a:rPr lang="en-US" sz="2400" b="0" i="0" u="none">
              <a:solidFill>
                <a:schemeClr val="tx1"/>
              </a:solidFill>
            </a:rPr>
            <a:t>Did you use your phone as soon as you woke up? </a:t>
          </a:r>
          <a:endParaRPr lang="en-US" sz="2400" b="0" i="0" u="none" dirty="0">
            <a:solidFill>
              <a:schemeClr val="tx1"/>
            </a:solidFill>
          </a:endParaRPr>
        </a:p>
      </dgm:t>
    </dgm:pt>
    <dgm:pt modelId="{72CD05A4-D8CD-42B3-973A-036B29512FD2}" type="parTrans" cxnId="{D766805E-C30A-4EA6-A389-DE7F772C7373}">
      <dgm:prSet/>
      <dgm:spPr/>
      <dgm:t>
        <a:bodyPr/>
        <a:lstStyle/>
        <a:p>
          <a:pPr algn="ctr"/>
          <a:endParaRPr lang="en-IN">
            <a:solidFill>
              <a:schemeClr val="tx1"/>
            </a:solidFill>
          </a:endParaRPr>
        </a:p>
      </dgm:t>
    </dgm:pt>
    <dgm:pt modelId="{2043796C-8168-48AD-B1BF-8BEEF5C80596}" type="sibTrans" cxnId="{D766805E-C30A-4EA6-A389-DE7F772C7373}">
      <dgm:prSet/>
      <dgm:spPr/>
      <dgm:t>
        <a:bodyPr/>
        <a:lstStyle/>
        <a:p>
          <a:pPr algn="ctr"/>
          <a:endParaRPr lang="en-IN">
            <a:solidFill>
              <a:schemeClr val="tx1"/>
            </a:solidFill>
          </a:endParaRPr>
        </a:p>
      </dgm:t>
    </dgm:pt>
    <dgm:pt modelId="{3D6072A3-1C71-4745-B304-F5A09C1D9DEB}">
      <dgm:prSet custT="1"/>
      <dgm:spPr/>
      <dgm:t>
        <a:bodyPr/>
        <a:lstStyle/>
        <a:p>
          <a:pPr algn="ctr"/>
          <a:r>
            <a:rPr lang="en-US" sz="2400" b="0" i="0" u="none">
              <a:solidFill>
                <a:schemeClr val="tx1"/>
              </a:solidFill>
            </a:rPr>
            <a:t>How fresh or energetic do you feel today? </a:t>
          </a:r>
          <a:endParaRPr lang="en-US" sz="2400" b="0" i="0" u="none" dirty="0">
            <a:solidFill>
              <a:schemeClr val="tx1"/>
            </a:solidFill>
          </a:endParaRPr>
        </a:p>
      </dgm:t>
    </dgm:pt>
    <dgm:pt modelId="{4053BEF4-0172-4A19-A6AC-C43DE2DC50BB}" type="parTrans" cxnId="{0B8EC720-A456-45FC-8CA6-137C29720E3F}">
      <dgm:prSet/>
      <dgm:spPr/>
      <dgm:t>
        <a:bodyPr/>
        <a:lstStyle/>
        <a:p>
          <a:pPr algn="ctr"/>
          <a:endParaRPr lang="en-IN">
            <a:solidFill>
              <a:schemeClr val="tx1"/>
            </a:solidFill>
          </a:endParaRPr>
        </a:p>
      </dgm:t>
    </dgm:pt>
    <dgm:pt modelId="{EFF07BAC-5DA5-4B25-9BA2-047358342007}" type="sibTrans" cxnId="{0B8EC720-A456-45FC-8CA6-137C29720E3F}">
      <dgm:prSet/>
      <dgm:spPr/>
      <dgm:t>
        <a:bodyPr/>
        <a:lstStyle/>
        <a:p>
          <a:pPr algn="ctr"/>
          <a:endParaRPr lang="en-IN">
            <a:solidFill>
              <a:schemeClr val="tx1"/>
            </a:solidFill>
          </a:endParaRPr>
        </a:p>
      </dgm:t>
    </dgm:pt>
    <dgm:pt modelId="{ED58CE2F-FD99-4846-9752-18755830F1EB}">
      <dgm:prSet phldrT="[Text]" custT="1"/>
      <dgm:spPr/>
      <dgm:t>
        <a:bodyPr/>
        <a:lstStyle/>
        <a:p>
          <a:pPr algn="ctr">
            <a:buFont typeface="Wingdings" panose="05000000000000000000" pitchFamily="2" charset="2"/>
            <a:buChar char="v"/>
          </a:pPr>
          <a:endParaRPr lang="en-IN" sz="2400" dirty="0">
            <a:solidFill>
              <a:schemeClr val="tx1"/>
            </a:solidFill>
          </a:endParaRPr>
        </a:p>
      </dgm:t>
    </dgm:pt>
    <dgm:pt modelId="{BAA0577C-E908-4A62-A1C4-3B97C4CF24D7}" type="parTrans" cxnId="{6FC01D89-98EA-453B-9023-4CC522CE0312}">
      <dgm:prSet/>
      <dgm:spPr/>
      <dgm:t>
        <a:bodyPr/>
        <a:lstStyle/>
        <a:p>
          <a:pPr algn="ctr"/>
          <a:endParaRPr lang="en-IN">
            <a:solidFill>
              <a:schemeClr val="tx1"/>
            </a:solidFill>
          </a:endParaRPr>
        </a:p>
      </dgm:t>
    </dgm:pt>
    <dgm:pt modelId="{3CAEFEC5-1460-4E76-8392-FB09E2C234AD}" type="sibTrans" cxnId="{6FC01D89-98EA-453B-9023-4CC522CE0312}">
      <dgm:prSet/>
      <dgm:spPr/>
      <dgm:t>
        <a:bodyPr/>
        <a:lstStyle/>
        <a:p>
          <a:pPr algn="ctr"/>
          <a:endParaRPr lang="en-IN">
            <a:solidFill>
              <a:schemeClr val="tx1"/>
            </a:solidFill>
          </a:endParaRPr>
        </a:p>
      </dgm:t>
    </dgm:pt>
    <dgm:pt modelId="{7551BF3A-0300-4D14-AD24-65C44C9B2496}">
      <dgm:prSet custT="1"/>
      <dgm:spPr/>
      <dgm:t>
        <a:bodyPr/>
        <a:lstStyle/>
        <a:p>
          <a:pPr algn="ctr"/>
          <a:endParaRPr lang="en-US" sz="2400" b="0" i="0" u="none" dirty="0">
            <a:solidFill>
              <a:schemeClr val="tx1"/>
            </a:solidFill>
          </a:endParaRPr>
        </a:p>
      </dgm:t>
    </dgm:pt>
    <dgm:pt modelId="{D5C07971-7BB2-4732-8EE8-B24E53019DEC}" type="parTrans" cxnId="{CD76FF8B-EC5D-4553-A905-48B1C93005DB}">
      <dgm:prSet/>
      <dgm:spPr/>
      <dgm:t>
        <a:bodyPr/>
        <a:lstStyle/>
        <a:p>
          <a:pPr algn="ctr"/>
          <a:endParaRPr lang="en-IN">
            <a:solidFill>
              <a:schemeClr val="tx1"/>
            </a:solidFill>
          </a:endParaRPr>
        </a:p>
      </dgm:t>
    </dgm:pt>
    <dgm:pt modelId="{5CD2E5F6-098D-49BC-A89F-7E4A3754D8D3}" type="sibTrans" cxnId="{CD76FF8B-EC5D-4553-A905-48B1C93005DB}">
      <dgm:prSet/>
      <dgm:spPr/>
      <dgm:t>
        <a:bodyPr/>
        <a:lstStyle/>
        <a:p>
          <a:pPr algn="ctr"/>
          <a:endParaRPr lang="en-IN">
            <a:solidFill>
              <a:schemeClr val="tx1"/>
            </a:solidFill>
          </a:endParaRPr>
        </a:p>
      </dgm:t>
    </dgm:pt>
    <dgm:pt modelId="{E8408C63-76A5-4761-B4EE-A4D0E93751E0}">
      <dgm:prSet custT="1"/>
      <dgm:spPr/>
      <dgm:t>
        <a:bodyPr/>
        <a:lstStyle/>
        <a:p>
          <a:pPr algn="ctr"/>
          <a:endParaRPr lang="en-US" sz="2400" b="0" i="0" u="none" dirty="0">
            <a:solidFill>
              <a:schemeClr val="tx1"/>
            </a:solidFill>
          </a:endParaRPr>
        </a:p>
      </dgm:t>
    </dgm:pt>
    <dgm:pt modelId="{15F38514-41F4-4B45-B2A0-552CF10E6B42}" type="parTrans" cxnId="{58D2614B-8405-413A-8F02-7324789BE571}">
      <dgm:prSet/>
      <dgm:spPr/>
      <dgm:t>
        <a:bodyPr/>
        <a:lstStyle/>
        <a:p>
          <a:pPr algn="ctr"/>
          <a:endParaRPr lang="en-IN">
            <a:solidFill>
              <a:schemeClr val="tx1"/>
            </a:solidFill>
          </a:endParaRPr>
        </a:p>
      </dgm:t>
    </dgm:pt>
    <dgm:pt modelId="{53CBC2B2-B176-45BD-AADA-A7979F0BFA46}" type="sibTrans" cxnId="{58D2614B-8405-413A-8F02-7324789BE571}">
      <dgm:prSet/>
      <dgm:spPr/>
      <dgm:t>
        <a:bodyPr/>
        <a:lstStyle/>
        <a:p>
          <a:pPr algn="ctr"/>
          <a:endParaRPr lang="en-IN">
            <a:solidFill>
              <a:schemeClr val="tx1"/>
            </a:solidFill>
          </a:endParaRPr>
        </a:p>
      </dgm:t>
    </dgm:pt>
    <dgm:pt modelId="{11F908BA-4943-41FB-8B1E-72FA2171B44E}">
      <dgm:prSet custT="1"/>
      <dgm:spPr/>
      <dgm:t>
        <a:bodyPr/>
        <a:lstStyle/>
        <a:p>
          <a:pPr algn="ctr"/>
          <a:endParaRPr lang="en-US" sz="2400" b="0" i="0" u="none" dirty="0">
            <a:solidFill>
              <a:schemeClr val="tx1"/>
            </a:solidFill>
          </a:endParaRPr>
        </a:p>
      </dgm:t>
    </dgm:pt>
    <dgm:pt modelId="{B3D7AF18-15C7-40D9-B7F9-D3078B218DF7}" type="parTrans" cxnId="{12B4D3F1-1A22-4AC2-B5F8-59AF6611995C}">
      <dgm:prSet/>
      <dgm:spPr/>
      <dgm:t>
        <a:bodyPr/>
        <a:lstStyle/>
        <a:p>
          <a:pPr algn="ctr"/>
          <a:endParaRPr lang="en-IN">
            <a:solidFill>
              <a:schemeClr val="tx1"/>
            </a:solidFill>
          </a:endParaRPr>
        </a:p>
      </dgm:t>
    </dgm:pt>
    <dgm:pt modelId="{35F2FBFF-9779-4F36-9293-D3F474150486}" type="sibTrans" cxnId="{12B4D3F1-1A22-4AC2-B5F8-59AF6611995C}">
      <dgm:prSet/>
      <dgm:spPr/>
      <dgm:t>
        <a:bodyPr/>
        <a:lstStyle/>
        <a:p>
          <a:pPr algn="ctr"/>
          <a:endParaRPr lang="en-IN">
            <a:solidFill>
              <a:schemeClr val="tx1"/>
            </a:solidFill>
          </a:endParaRPr>
        </a:p>
      </dgm:t>
    </dgm:pt>
    <dgm:pt modelId="{C6C4B5AA-9E6D-4BCF-8B56-A550500EB8D9}">
      <dgm:prSet custT="1"/>
      <dgm:spPr/>
      <dgm:t>
        <a:bodyPr/>
        <a:lstStyle/>
        <a:p>
          <a:pPr algn="ctr"/>
          <a:endParaRPr lang="en-US" sz="2400" b="0" i="0" u="none" dirty="0">
            <a:solidFill>
              <a:schemeClr val="tx1"/>
            </a:solidFill>
          </a:endParaRPr>
        </a:p>
      </dgm:t>
    </dgm:pt>
    <dgm:pt modelId="{52FE6BFF-CFC5-4A7D-9DCF-90B25BCE2DD4}" type="parTrans" cxnId="{D6497863-4099-4137-AEA9-0461E7F38531}">
      <dgm:prSet/>
      <dgm:spPr/>
      <dgm:t>
        <a:bodyPr/>
        <a:lstStyle/>
        <a:p>
          <a:pPr algn="ctr"/>
          <a:endParaRPr lang="en-IN">
            <a:solidFill>
              <a:schemeClr val="tx1"/>
            </a:solidFill>
          </a:endParaRPr>
        </a:p>
      </dgm:t>
    </dgm:pt>
    <dgm:pt modelId="{6F4B9329-65A3-4D73-9D63-8F75A79AB531}" type="sibTrans" cxnId="{D6497863-4099-4137-AEA9-0461E7F38531}">
      <dgm:prSet/>
      <dgm:spPr/>
      <dgm:t>
        <a:bodyPr/>
        <a:lstStyle/>
        <a:p>
          <a:pPr algn="ctr"/>
          <a:endParaRPr lang="en-IN">
            <a:solidFill>
              <a:schemeClr val="tx1"/>
            </a:solidFill>
          </a:endParaRPr>
        </a:p>
      </dgm:t>
    </dgm:pt>
    <dgm:pt modelId="{CAEEA693-B5CF-4013-B719-AA02CE4BA8AA}" type="pres">
      <dgm:prSet presAssocID="{868E51BE-BD27-4B68-835F-08F62B846217}" presName="linear" presStyleCnt="0">
        <dgm:presLayoutVars>
          <dgm:animLvl val="lvl"/>
          <dgm:resizeHandles val="exact"/>
        </dgm:presLayoutVars>
      </dgm:prSet>
      <dgm:spPr/>
    </dgm:pt>
    <dgm:pt modelId="{24B32BD2-F28B-480B-9EFD-27D1B278B8E1}" type="pres">
      <dgm:prSet presAssocID="{A5F2532C-E467-4255-B04C-B5E238862B12}" presName="parentText" presStyleLbl="node1" presStyleIdx="0" presStyleCnt="5">
        <dgm:presLayoutVars>
          <dgm:chMax val="0"/>
          <dgm:bulletEnabled val="1"/>
        </dgm:presLayoutVars>
      </dgm:prSet>
      <dgm:spPr/>
    </dgm:pt>
    <dgm:pt modelId="{E2830C39-F397-4876-B17E-C777E7AC7998}" type="pres">
      <dgm:prSet presAssocID="{A5F2532C-E467-4255-B04C-B5E238862B12}" presName="childText" presStyleLbl="revTx" presStyleIdx="0" presStyleCnt="5">
        <dgm:presLayoutVars>
          <dgm:bulletEnabled val="1"/>
        </dgm:presLayoutVars>
      </dgm:prSet>
      <dgm:spPr/>
    </dgm:pt>
    <dgm:pt modelId="{8AC8F285-CA8C-46FC-B2FC-58EB158367C0}" type="pres">
      <dgm:prSet presAssocID="{3FEE1609-29A8-429F-993D-93E8EFADB53F}" presName="parentText" presStyleLbl="node1" presStyleIdx="1" presStyleCnt="5">
        <dgm:presLayoutVars>
          <dgm:chMax val="0"/>
          <dgm:bulletEnabled val="1"/>
        </dgm:presLayoutVars>
      </dgm:prSet>
      <dgm:spPr/>
    </dgm:pt>
    <dgm:pt modelId="{1A26B30C-CBD3-46E6-845E-580D3F19320B}" type="pres">
      <dgm:prSet presAssocID="{3FEE1609-29A8-429F-993D-93E8EFADB53F}" presName="childText" presStyleLbl="revTx" presStyleIdx="1" presStyleCnt="5">
        <dgm:presLayoutVars>
          <dgm:bulletEnabled val="1"/>
        </dgm:presLayoutVars>
      </dgm:prSet>
      <dgm:spPr/>
    </dgm:pt>
    <dgm:pt modelId="{12EE6151-0847-44F9-A086-86398B515A91}" type="pres">
      <dgm:prSet presAssocID="{A1EE43D6-597A-4B5B-BCEE-9CA3AA49281A}" presName="parentText" presStyleLbl="node1" presStyleIdx="2" presStyleCnt="5">
        <dgm:presLayoutVars>
          <dgm:chMax val="0"/>
          <dgm:bulletEnabled val="1"/>
        </dgm:presLayoutVars>
      </dgm:prSet>
      <dgm:spPr/>
    </dgm:pt>
    <dgm:pt modelId="{F8D69B73-DD26-45F2-A7E5-B2B5A886C69E}" type="pres">
      <dgm:prSet presAssocID="{A1EE43D6-597A-4B5B-BCEE-9CA3AA49281A}" presName="childText" presStyleLbl="revTx" presStyleIdx="2" presStyleCnt="5">
        <dgm:presLayoutVars>
          <dgm:bulletEnabled val="1"/>
        </dgm:presLayoutVars>
      </dgm:prSet>
      <dgm:spPr/>
    </dgm:pt>
    <dgm:pt modelId="{B88B3B25-DEFF-4426-855D-323A60CAD436}" type="pres">
      <dgm:prSet presAssocID="{EC012E8D-DAAC-4427-B11D-BEECA3785FAE}" presName="parentText" presStyleLbl="node1" presStyleIdx="3" presStyleCnt="5">
        <dgm:presLayoutVars>
          <dgm:chMax val="0"/>
          <dgm:bulletEnabled val="1"/>
        </dgm:presLayoutVars>
      </dgm:prSet>
      <dgm:spPr/>
    </dgm:pt>
    <dgm:pt modelId="{127C0F1E-F231-4CD5-86B0-4062A041BBAA}" type="pres">
      <dgm:prSet presAssocID="{EC012E8D-DAAC-4427-B11D-BEECA3785FAE}" presName="childText" presStyleLbl="revTx" presStyleIdx="3" presStyleCnt="5">
        <dgm:presLayoutVars>
          <dgm:bulletEnabled val="1"/>
        </dgm:presLayoutVars>
      </dgm:prSet>
      <dgm:spPr/>
    </dgm:pt>
    <dgm:pt modelId="{D85DF16A-C013-4778-B927-664A5C2D2389}" type="pres">
      <dgm:prSet presAssocID="{3D6072A3-1C71-4745-B304-F5A09C1D9DEB}" presName="parentText" presStyleLbl="node1" presStyleIdx="4" presStyleCnt="5">
        <dgm:presLayoutVars>
          <dgm:chMax val="0"/>
          <dgm:bulletEnabled val="1"/>
        </dgm:presLayoutVars>
      </dgm:prSet>
      <dgm:spPr/>
    </dgm:pt>
    <dgm:pt modelId="{A01C3E32-A081-4577-BCA6-3B71AECA4E02}" type="pres">
      <dgm:prSet presAssocID="{3D6072A3-1C71-4745-B304-F5A09C1D9DEB}" presName="childText" presStyleLbl="revTx" presStyleIdx="4" presStyleCnt="5">
        <dgm:presLayoutVars>
          <dgm:bulletEnabled val="1"/>
        </dgm:presLayoutVars>
      </dgm:prSet>
      <dgm:spPr/>
    </dgm:pt>
  </dgm:ptLst>
  <dgm:cxnLst>
    <dgm:cxn modelId="{AA04A806-90C2-467F-9ECD-39A3515C4794}" type="presOf" srcId="{7551BF3A-0300-4D14-AD24-65C44C9B2496}" destId="{1A26B30C-CBD3-46E6-845E-580D3F19320B}" srcOrd="0" destOrd="0" presId="urn:microsoft.com/office/officeart/2005/8/layout/vList2"/>
    <dgm:cxn modelId="{2BD9861B-2A7E-4633-A7AF-A171BBED1B6E}" type="presOf" srcId="{11F908BA-4943-41FB-8B1E-72FA2171B44E}" destId="{127C0F1E-F231-4CD5-86B0-4062A041BBAA}" srcOrd="0" destOrd="0" presId="urn:microsoft.com/office/officeart/2005/8/layout/vList2"/>
    <dgm:cxn modelId="{0B8EC720-A456-45FC-8CA6-137C29720E3F}" srcId="{868E51BE-BD27-4B68-835F-08F62B846217}" destId="{3D6072A3-1C71-4745-B304-F5A09C1D9DEB}" srcOrd="4" destOrd="0" parTransId="{4053BEF4-0172-4A19-A6AC-C43DE2DC50BB}" sibTransId="{EFF07BAC-5DA5-4B25-9BA2-047358342007}"/>
    <dgm:cxn modelId="{D766805E-C30A-4EA6-A389-DE7F772C7373}" srcId="{868E51BE-BD27-4B68-835F-08F62B846217}" destId="{EC012E8D-DAAC-4427-B11D-BEECA3785FAE}" srcOrd="3" destOrd="0" parTransId="{72CD05A4-D8CD-42B3-973A-036B29512FD2}" sibTransId="{2043796C-8168-48AD-B1BF-8BEEF5C80596}"/>
    <dgm:cxn modelId="{D6497863-4099-4137-AEA9-0461E7F38531}" srcId="{3D6072A3-1C71-4745-B304-F5A09C1D9DEB}" destId="{C6C4B5AA-9E6D-4BCF-8B56-A550500EB8D9}" srcOrd="0" destOrd="0" parTransId="{52FE6BFF-CFC5-4A7D-9DCF-90B25BCE2DD4}" sibTransId="{6F4B9329-65A3-4D73-9D63-8F75A79AB531}"/>
    <dgm:cxn modelId="{58D2614B-8405-413A-8F02-7324789BE571}" srcId="{A1EE43D6-597A-4B5B-BCEE-9CA3AA49281A}" destId="{E8408C63-76A5-4761-B4EE-A4D0E93751E0}" srcOrd="0" destOrd="0" parTransId="{15F38514-41F4-4B45-B2A0-552CF10E6B42}" sibTransId="{53CBC2B2-B176-45BD-AADA-A7979F0BFA46}"/>
    <dgm:cxn modelId="{04F56D75-BA6C-4C01-A5C2-362B95E17784}" srcId="{868E51BE-BD27-4B68-835F-08F62B846217}" destId="{A5F2532C-E467-4255-B04C-B5E238862B12}" srcOrd="0" destOrd="0" parTransId="{0B5DAEAF-A65C-4D65-A780-E41B03D8AD01}" sibTransId="{EF2925B1-DBA9-4B2F-8B35-7E27F05C1AD4}"/>
    <dgm:cxn modelId="{B0A69B76-9FB9-4AB2-A597-CFDEF8687122}" type="presOf" srcId="{C6C4B5AA-9E6D-4BCF-8B56-A550500EB8D9}" destId="{A01C3E32-A081-4577-BCA6-3B71AECA4E02}" srcOrd="0" destOrd="0" presId="urn:microsoft.com/office/officeart/2005/8/layout/vList2"/>
    <dgm:cxn modelId="{078AF25A-EAF1-4D58-94DE-DF9C8B87B88D}" type="presOf" srcId="{ED58CE2F-FD99-4846-9752-18755830F1EB}" destId="{E2830C39-F397-4876-B17E-C777E7AC7998}" srcOrd="0" destOrd="0" presId="urn:microsoft.com/office/officeart/2005/8/layout/vList2"/>
    <dgm:cxn modelId="{8C267788-7F9F-4FD8-A62C-BEDE11AE6E07}" srcId="{868E51BE-BD27-4B68-835F-08F62B846217}" destId="{A1EE43D6-597A-4B5B-BCEE-9CA3AA49281A}" srcOrd="2" destOrd="0" parTransId="{8F110E1C-84EC-458D-89BD-736B64AB338A}" sibTransId="{C4B5F2D1-6A24-4366-B0D8-A9281D72CEB3}"/>
    <dgm:cxn modelId="{6FC01D89-98EA-453B-9023-4CC522CE0312}" srcId="{A5F2532C-E467-4255-B04C-B5E238862B12}" destId="{ED58CE2F-FD99-4846-9752-18755830F1EB}" srcOrd="0" destOrd="0" parTransId="{BAA0577C-E908-4A62-A1C4-3B97C4CF24D7}" sibTransId="{3CAEFEC5-1460-4E76-8392-FB09E2C234AD}"/>
    <dgm:cxn modelId="{CD76FF8B-EC5D-4553-A905-48B1C93005DB}" srcId="{3FEE1609-29A8-429F-993D-93E8EFADB53F}" destId="{7551BF3A-0300-4D14-AD24-65C44C9B2496}" srcOrd="0" destOrd="0" parTransId="{D5C07971-7BB2-4732-8EE8-B24E53019DEC}" sibTransId="{5CD2E5F6-098D-49BC-A89F-7E4A3754D8D3}"/>
    <dgm:cxn modelId="{BC546699-B1B6-49C9-BEE3-B331A86E53C3}" type="presOf" srcId="{E8408C63-76A5-4761-B4EE-A4D0E93751E0}" destId="{F8D69B73-DD26-45F2-A7E5-B2B5A886C69E}" srcOrd="0" destOrd="0" presId="urn:microsoft.com/office/officeart/2005/8/layout/vList2"/>
    <dgm:cxn modelId="{15B8949E-9C3A-4F5C-B043-26269DDE0A35}" type="presOf" srcId="{3D6072A3-1C71-4745-B304-F5A09C1D9DEB}" destId="{D85DF16A-C013-4778-B927-664A5C2D2389}" srcOrd="0" destOrd="0" presId="urn:microsoft.com/office/officeart/2005/8/layout/vList2"/>
    <dgm:cxn modelId="{034DEB9F-49F1-4A72-AFE1-1B0459F726F8}" type="presOf" srcId="{A5F2532C-E467-4255-B04C-B5E238862B12}" destId="{24B32BD2-F28B-480B-9EFD-27D1B278B8E1}" srcOrd="0" destOrd="0" presId="urn:microsoft.com/office/officeart/2005/8/layout/vList2"/>
    <dgm:cxn modelId="{AAC57DAE-2A08-484C-A13C-0D3798E9251F}" type="presOf" srcId="{868E51BE-BD27-4B68-835F-08F62B846217}" destId="{CAEEA693-B5CF-4013-B719-AA02CE4BA8AA}" srcOrd="0" destOrd="0" presId="urn:microsoft.com/office/officeart/2005/8/layout/vList2"/>
    <dgm:cxn modelId="{A765DDB0-60B1-4020-99B4-55B544EA3DFC}" type="presOf" srcId="{A1EE43D6-597A-4B5B-BCEE-9CA3AA49281A}" destId="{12EE6151-0847-44F9-A086-86398B515A91}" srcOrd="0" destOrd="0" presId="urn:microsoft.com/office/officeart/2005/8/layout/vList2"/>
    <dgm:cxn modelId="{9FEE71B8-AF6F-4CE9-9DD8-190D096532F6}" srcId="{868E51BE-BD27-4B68-835F-08F62B846217}" destId="{3FEE1609-29A8-429F-993D-93E8EFADB53F}" srcOrd="1" destOrd="0" parTransId="{EA5F6A4A-44AF-4874-9377-163D04F3326A}" sibTransId="{9850FA18-41A7-402E-9877-73F416E036D1}"/>
    <dgm:cxn modelId="{E03CD2E1-E82D-4F68-9D2C-A8AB872DBC31}" type="presOf" srcId="{EC012E8D-DAAC-4427-B11D-BEECA3785FAE}" destId="{B88B3B25-DEFF-4426-855D-323A60CAD436}" srcOrd="0" destOrd="0" presId="urn:microsoft.com/office/officeart/2005/8/layout/vList2"/>
    <dgm:cxn modelId="{12B4D3F1-1A22-4AC2-B5F8-59AF6611995C}" srcId="{EC012E8D-DAAC-4427-B11D-BEECA3785FAE}" destId="{11F908BA-4943-41FB-8B1E-72FA2171B44E}" srcOrd="0" destOrd="0" parTransId="{B3D7AF18-15C7-40D9-B7F9-D3078B218DF7}" sibTransId="{35F2FBFF-9779-4F36-9293-D3F474150486}"/>
    <dgm:cxn modelId="{760437FC-D4C8-47E0-9F26-64CA5F1929CB}" type="presOf" srcId="{3FEE1609-29A8-429F-993D-93E8EFADB53F}" destId="{8AC8F285-CA8C-46FC-B2FC-58EB158367C0}" srcOrd="0" destOrd="0" presId="urn:microsoft.com/office/officeart/2005/8/layout/vList2"/>
    <dgm:cxn modelId="{E190C246-F2EA-4C49-A231-73598CC49A32}" type="presParOf" srcId="{CAEEA693-B5CF-4013-B719-AA02CE4BA8AA}" destId="{24B32BD2-F28B-480B-9EFD-27D1B278B8E1}" srcOrd="0" destOrd="0" presId="urn:microsoft.com/office/officeart/2005/8/layout/vList2"/>
    <dgm:cxn modelId="{AE52B284-B4C1-401F-B025-E8EF840E8FE0}" type="presParOf" srcId="{CAEEA693-B5CF-4013-B719-AA02CE4BA8AA}" destId="{E2830C39-F397-4876-B17E-C777E7AC7998}" srcOrd="1" destOrd="0" presId="urn:microsoft.com/office/officeart/2005/8/layout/vList2"/>
    <dgm:cxn modelId="{96267E65-6B42-4162-8C62-55A4C6578E56}" type="presParOf" srcId="{CAEEA693-B5CF-4013-B719-AA02CE4BA8AA}" destId="{8AC8F285-CA8C-46FC-B2FC-58EB158367C0}" srcOrd="2" destOrd="0" presId="urn:microsoft.com/office/officeart/2005/8/layout/vList2"/>
    <dgm:cxn modelId="{0C0E21D7-C797-4E40-ADB0-8DE45E453EB5}" type="presParOf" srcId="{CAEEA693-B5CF-4013-B719-AA02CE4BA8AA}" destId="{1A26B30C-CBD3-46E6-845E-580D3F19320B}" srcOrd="3" destOrd="0" presId="urn:microsoft.com/office/officeart/2005/8/layout/vList2"/>
    <dgm:cxn modelId="{AD96BEFD-3363-4916-B4E3-A63F1E4989F4}" type="presParOf" srcId="{CAEEA693-B5CF-4013-B719-AA02CE4BA8AA}" destId="{12EE6151-0847-44F9-A086-86398B515A91}" srcOrd="4" destOrd="0" presId="urn:microsoft.com/office/officeart/2005/8/layout/vList2"/>
    <dgm:cxn modelId="{6E0FB9C3-3AC2-432F-ADBD-365722352A29}" type="presParOf" srcId="{CAEEA693-B5CF-4013-B719-AA02CE4BA8AA}" destId="{F8D69B73-DD26-45F2-A7E5-B2B5A886C69E}" srcOrd="5" destOrd="0" presId="urn:microsoft.com/office/officeart/2005/8/layout/vList2"/>
    <dgm:cxn modelId="{6C3766A4-685E-47EE-9520-E65C67FA3671}" type="presParOf" srcId="{CAEEA693-B5CF-4013-B719-AA02CE4BA8AA}" destId="{B88B3B25-DEFF-4426-855D-323A60CAD436}" srcOrd="6" destOrd="0" presId="urn:microsoft.com/office/officeart/2005/8/layout/vList2"/>
    <dgm:cxn modelId="{1BB5CE15-382D-4906-89B6-2E544D24B7A6}" type="presParOf" srcId="{CAEEA693-B5CF-4013-B719-AA02CE4BA8AA}" destId="{127C0F1E-F231-4CD5-86B0-4062A041BBAA}" srcOrd="7" destOrd="0" presId="urn:microsoft.com/office/officeart/2005/8/layout/vList2"/>
    <dgm:cxn modelId="{065DEF3B-D5C1-48BA-8EE2-5A1D6E4317AD}" type="presParOf" srcId="{CAEEA693-B5CF-4013-B719-AA02CE4BA8AA}" destId="{D85DF16A-C013-4778-B927-664A5C2D2389}" srcOrd="8" destOrd="0" presId="urn:microsoft.com/office/officeart/2005/8/layout/vList2"/>
    <dgm:cxn modelId="{46690452-C54D-4DC7-B144-7299BFCE1D7F}" type="presParOf" srcId="{CAEEA693-B5CF-4013-B719-AA02CE4BA8AA}" destId="{A01C3E32-A081-4577-BCA6-3B71AECA4E02}"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68E51BE-BD27-4B68-835F-08F62B846217}"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IN"/>
        </a:p>
      </dgm:t>
    </dgm:pt>
    <dgm:pt modelId="{A5F2532C-E467-4255-B04C-B5E238862B12}">
      <dgm:prSet phldrT="[Text]" custT="1"/>
      <dgm:spPr/>
      <dgm:t>
        <a:bodyPr/>
        <a:lstStyle/>
        <a:p>
          <a:pPr algn="ctr">
            <a:buFont typeface="Wingdings" panose="05000000000000000000" pitchFamily="2" charset="2"/>
            <a:buChar char="v"/>
          </a:pPr>
          <a:r>
            <a:rPr lang="en-US" sz="2000" b="0" i="0" u="none">
              <a:solidFill>
                <a:schemeClr val="tx1"/>
              </a:solidFill>
            </a:rPr>
            <a:t>Would you like to change your sleep related routine in any way? </a:t>
          </a:r>
          <a:endParaRPr lang="en-IN" sz="2000" dirty="0">
            <a:solidFill>
              <a:schemeClr val="tx1"/>
            </a:solidFill>
          </a:endParaRPr>
        </a:p>
      </dgm:t>
    </dgm:pt>
    <dgm:pt modelId="{0B5DAEAF-A65C-4D65-A780-E41B03D8AD01}" type="parTrans" cxnId="{04F56D75-BA6C-4C01-A5C2-362B95E17784}">
      <dgm:prSet/>
      <dgm:spPr/>
      <dgm:t>
        <a:bodyPr/>
        <a:lstStyle/>
        <a:p>
          <a:endParaRPr lang="en-IN">
            <a:solidFill>
              <a:schemeClr val="tx1"/>
            </a:solidFill>
          </a:endParaRPr>
        </a:p>
      </dgm:t>
    </dgm:pt>
    <dgm:pt modelId="{EF2925B1-DBA9-4B2F-8B35-7E27F05C1AD4}" type="sibTrans" cxnId="{04F56D75-BA6C-4C01-A5C2-362B95E17784}">
      <dgm:prSet/>
      <dgm:spPr/>
      <dgm:t>
        <a:bodyPr/>
        <a:lstStyle/>
        <a:p>
          <a:endParaRPr lang="en-IN">
            <a:solidFill>
              <a:schemeClr val="tx1"/>
            </a:solidFill>
          </a:endParaRPr>
        </a:p>
      </dgm:t>
    </dgm:pt>
    <dgm:pt modelId="{68D83DBB-DE0E-40F2-836E-01A1353BAF4B}">
      <dgm:prSet custT="1"/>
      <dgm:spPr/>
      <dgm:t>
        <a:bodyPr/>
        <a:lstStyle/>
        <a:p>
          <a:pPr algn="ctr">
            <a:buFont typeface="+mj-lt"/>
            <a:buAutoNum type="arabicPeriod"/>
          </a:pPr>
          <a:r>
            <a:rPr lang="en-US" sz="2000" b="0" i="0" u="none">
              <a:solidFill>
                <a:schemeClr val="tx1"/>
              </a:solidFill>
            </a:rPr>
            <a:t>How can you create boundaries around device usage to ensure it doesn't interfere with your sleep schedule or academic performance?</a:t>
          </a:r>
          <a:endParaRPr lang="en-US" sz="2000" b="0" i="0" u="none" dirty="0">
            <a:solidFill>
              <a:schemeClr val="tx1"/>
            </a:solidFill>
          </a:endParaRPr>
        </a:p>
      </dgm:t>
    </dgm:pt>
    <dgm:pt modelId="{1824D007-6A83-4F6A-B790-173BADAC3806}" type="parTrans" cxnId="{CB9545FF-1A37-4D33-A518-B8FD587C5E7A}">
      <dgm:prSet/>
      <dgm:spPr/>
      <dgm:t>
        <a:bodyPr/>
        <a:lstStyle/>
        <a:p>
          <a:endParaRPr lang="en-IN">
            <a:solidFill>
              <a:schemeClr val="tx1"/>
            </a:solidFill>
          </a:endParaRPr>
        </a:p>
      </dgm:t>
    </dgm:pt>
    <dgm:pt modelId="{52267429-86FF-4161-8F64-D25B95587757}" type="sibTrans" cxnId="{CB9545FF-1A37-4D33-A518-B8FD587C5E7A}">
      <dgm:prSet/>
      <dgm:spPr/>
      <dgm:t>
        <a:bodyPr/>
        <a:lstStyle/>
        <a:p>
          <a:endParaRPr lang="en-IN">
            <a:solidFill>
              <a:schemeClr val="tx1"/>
            </a:solidFill>
          </a:endParaRPr>
        </a:p>
      </dgm:t>
    </dgm:pt>
    <dgm:pt modelId="{F42ED4A1-1E88-4D6F-B946-7CEAEF05B0E4}">
      <dgm:prSet custT="1"/>
      <dgm:spPr/>
      <dgm:t>
        <a:bodyPr/>
        <a:lstStyle/>
        <a:p>
          <a:pPr algn="ctr">
            <a:buFont typeface="+mj-lt"/>
            <a:buAutoNum type="arabicPeriod"/>
          </a:pPr>
          <a:r>
            <a:rPr lang="en-US" sz="2000" b="0" i="0" u="none" dirty="0">
              <a:solidFill>
                <a:schemeClr val="tx1"/>
              </a:solidFill>
            </a:rPr>
            <a:t>Have you explored alternative activities to screen time before going to bed that promote relaxation and better sleep?</a:t>
          </a:r>
        </a:p>
      </dgm:t>
    </dgm:pt>
    <dgm:pt modelId="{70154896-615A-411F-ABB5-08DD5E446ED0}" type="parTrans" cxnId="{A8117287-EE82-467D-BA54-B8884ADF8D26}">
      <dgm:prSet/>
      <dgm:spPr/>
      <dgm:t>
        <a:bodyPr/>
        <a:lstStyle/>
        <a:p>
          <a:endParaRPr lang="en-IN">
            <a:solidFill>
              <a:schemeClr val="tx1"/>
            </a:solidFill>
          </a:endParaRPr>
        </a:p>
      </dgm:t>
    </dgm:pt>
    <dgm:pt modelId="{7992D392-646E-4AB2-AA0A-F287B1FD8FF3}" type="sibTrans" cxnId="{A8117287-EE82-467D-BA54-B8884ADF8D26}">
      <dgm:prSet/>
      <dgm:spPr/>
      <dgm:t>
        <a:bodyPr/>
        <a:lstStyle/>
        <a:p>
          <a:endParaRPr lang="en-IN">
            <a:solidFill>
              <a:schemeClr val="tx1"/>
            </a:solidFill>
          </a:endParaRPr>
        </a:p>
      </dgm:t>
    </dgm:pt>
    <dgm:pt modelId="{7F4D0E7B-B283-4E1C-869F-1FB69A6D7A73}">
      <dgm:prSet custT="1"/>
      <dgm:spPr/>
      <dgm:t>
        <a:bodyPr/>
        <a:lstStyle/>
        <a:p>
          <a:pPr algn="ctr">
            <a:buFont typeface="+mj-lt"/>
            <a:buAutoNum type="arabicPeriod"/>
          </a:pPr>
          <a:r>
            <a:rPr lang="en-US" sz="2000" b="0" i="0" u="none">
              <a:solidFill>
                <a:schemeClr val="tx1"/>
              </a:solidFill>
            </a:rPr>
            <a:t>What are some changes that you would want to include in your sleep schedule to ensure good sleep? </a:t>
          </a:r>
          <a:endParaRPr lang="en-US" sz="2000" b="0" i="0" u="none" dirty="0">
            <a:solidFill>
              <a:schemeClr val="tx1"/>
            </a:solidFill>
          </a:endParaRPr>
        </a:p>
      </dgm:t>
    </dgm:pt>
    <dgm:pt modelId="{042F9028-9B26-42E3-B6B0-0128123A48E9}" type="parTrans" cxnId="{17414F49-06E8-4505-991D-8127BD9221BE}">
      <dgm:prSet/>
      <dgm:spPr/>
      <dgm:t>
        <a:bodyPr/>
        <a:lstStyle/>
        <a:p>
          <a:endParaRPr lang="en-IN">
            <a:solidFill>
              <a:schemeClr val="tx1"/>
            </a:solidFill>
          </a:endParaRPr>
        </a:p>
      </dgm:t>
    </dgm:pt>
    <dgm:pt modelId="{2A30DF75-41EC-4855-A309-BCBF63743C4A}" type="sibTrans" cxnId="{17414F49-06E8-4505-991D-8127BD9221BE}">
      <dgm:prSet/>
      <dgm:spPr/>
      <dgm:t>
        <a:bodyPr/>
        <a:lstStyle/>
        <a:p>
          <a:endParaRPr lang="en-IN">
            <a:solidFill>
              <a:schemeClr val="tx1"/>
            </a:solidFill>
          </a:endParaRPr>
        </a:p>
      </dgm:t>
    </dgm:pt>
    <dgm:pt modelId="{CAEEA693-B5CF-4013-B719-AA02CE4BA8AA}" type="pres">
      <dgm:prSet presAssocID="{868E51BE-BD27-4B68-835F-08F62B846217}" presName="linear" presStyleCnt="0">
        <dgm:presLayoutVars>
          <dgm:animLvl val="lvl"/>
          <dgm:resizeHandles val="exact"/>
        </dgm:presLayoutVars>
      </dgm:prSet>
      <dgm:spPr/>
    </dgm:pt>
    <dgm:pt modelId="{24B32BD2-F28B-480B-9EFD-27D1B278B8E1}" type="pres">
      <dgm:prSet presAssocID="{A5F2532C-E467-4255-B04C-B5E238862B12}" presName="parentText" presStyleLbl="node1" presStyleIdx="0" presStyleCnt="4" custLinFactNeighborX="-892" custLinFactNeighborY="-51980">
        <dgm:presLayoutVars>
          <dgm:chMax val="0"/>
          <dgm:bulletEnabled val="1"/>
        </dgm:presLayoutVars>
      </dgm:prSet>
      <dgm:spPr/>
    </dgm:pt>
    <dgm:pt modelId="{176050EE-0374-40AB-94DC-077D5AFBBC06}" type="pres">
      <dgm:prSet presAssocID="{EF2925B1-DBA9-4B2F-8B35-7E27F05C1AD4}" presName="spacer" presStyleCnt="0"/>
      <dgm:spPr/>
    </dgm:pt>
    <dgm:pt modelId="{29B55679-5BC0-45CB-99CB-AF0D7B8C26CB}" type="pres">
      <dgm:prSet presAssocID="{68D83DBB-DE0E-40F2-836E-01A1353BAF4B}" presName="parentText" presStyleLbl="node1" presStyleIdx="1" presStyleCnt="4">
        <dgm:presLayoutVars>
          <dgm:chMax val="0"/>
          <dgm:bulletEnabled val="1"/>
        </dgm:presLayoutVars>
      </dgm:prSet>
      <dgm:spPr/>
    </dgm:pt>
    <dgm:pt modelId="{CD785482-D8D5-4B8F-A428-18FE14AE3AAA}" type="pres">
      <dgm:prSet presAssocID="{52267429-86FF-4161-8F64-D25B95587757}" presName="spacer" presStyleCnt="0"/>
      <dgm:spPr/>
    </dgm:pt>
    <dgm:pt modelId="{E8F97DA0-7E34-4013-B9A2-91BC1E3A1376}" type="pres">
      <dgm:prSet presAssocID="{F42ED4A1-1E88-4D6F-B946-7CEAEF05B0E4}" presName="parentText" presStyleLbl="node1" presStyleIdx="2" presStyleCnt="4">
        <dgm:presLayoutVars>
          <dgm:chMax val="0"/>
          <dgm:bulletEnabled val="1"/>
        </dgm:presLayoutVars>
      </dgm:prSet>
      <dgm:spPr/>
    </dgm:pt>
    <dgm:pt modelId="{E4B5FF07-7F81-47CD-BAA4-590EB1B5DDF0}" type="pres">
      <dgm:prSet presAssocID="{7992D392-646E-4AB2-AA0A-F287B1FD8FF3}" presName="spacer" presStyleCnt="0"/>
      <dgm:spPr/>
    </dgm:pt>
    <dgm:pt modelId="{06B496BC-191A-40CB-97D9-F576E29AE75C}" type="pres">
      <dgm:prSet presAssocID="{7F4D0E7B-B283-4E1C-869F-1FB69A6D7A73}" presName="parentText" presStyleLbl="node1" presStyleIdx="3" presStyleCnt="4">
        <dgm:presLayoutVars>
          <dgm:chMax val="0"/>
          <dgm:bulletEnabled val="1"/>
        </dgm:presLayoutVars>
      </dgm:prSet>
      <dgm:spPr/>
    </dgm:pt>
  </dgm:ptLst>
  <dgm:cxnLst>
    <dgm:cxn modelId="{17414F49-06E8-4505-991D-8127BD9221BE}" srcId="{868E51BE-BD27-4B68-835F-08F62B846217}" destId="{7F4D0E7B-B283-4E1C-869F-1FB69A6D7A73}" srcOrd="3" destOrd="0" parTransId="{042F9028-9B26-42E3-B6B0-0128123A48E9}" sibTransId="{2A30DF75-41EC-4855-A309-BCBF63743C4A}"/>
    <dgm:cxn modelId="{04F56D75-BA6C-4C01-A5C2-362B95E17784}" srcId="{868E51BE-BD27-4B68-835F-08F62B846217}" destId="{A5F2532C-E467-4255-B04C-B5E238862B12}" srcOrd="0" destOrd="0" parTransId="{0B5DAEAF-A65C-4D65-A780-E41B03D8AD01}" sibTransId="{EF2925B1-DBA9-4B2F-8B35-7E27F05C1AD4}"/>
    <dgm:cxn modelId="{70F9F157-B12A-451C-9323-3510D58627AA}" type="presOf" srcId="{68D83DBB-DE0E-40F2-836E-01A1353BAF4B}" destId="{29B55679-5BC0-45CB-99CB-AF0D7B8C26CB}" srcOrd="0" destOrd="0" presId="urn:microsoft.com/office/officeart/2005/8/layout/vList2"/>
    <dgm:cxn modelId="{FCA18080-D91B-4EBB-BCC4-5326FB67A459}" type="presOf" srcId="{7F4D0E7B-B283-4E1C-869F-1FB69A6D7A73}" destId="{06B496BC-191A-40CB-97D9-F576E29AE75C}" srcOrd="0" destOrd="0" presId="urn:microsoft.com/office/officeart/2005/8/layout/vList2"/>
    <dgm:cxn modelId="{A8117287-EE82-467D-BA54-B8884ADF8D26}" srcId="{868E51BE-BD27-4B68-835F-08F62B846217}" destId="{F42ED4A1-1E88-4D6F-B946-7CEAEF05B0E4}" srcOrd="2" destOrd="0" parTransId="{70154896-615A-411F-ABB5-08DD5E446ED0}" sibTransId="{7992D392-646E-4AB2-AA0A-F287B1FD8FF3}"/>
    <dgm:cxn modelId="{034DEB9F-49F1-4A72-AFE1-1B0459F726F8}" type="presOf" srcId="{A5F2532C-E467-4255-B04C-B5E238862B12}" destId="{24B32BD2-F28B-480B-9EFD-27D1B278B8E1}" srcOrd="0" destOrd="0" presId="urn:microsoft.com/office/officeart/2005/8/layout/vList2"/>
    <dgm:cxn modelId="{AAC57DAE-2A08-484C-A13C-0D3798E9251F}" type="presOf" srcId="{868E51BE-BD27-4B68-835F-08F62B846217}" destId="{CAEEA693-B5CF-4013-B719-AA02CE4BA8AA}" srcOrd="0" destOrd="0" presId="urn:microsoft.com/office/officeart/2005/8/layout/vList2"/>
    <dgm:cxn modelId="{4AD298FA-1A69-49BD-B79A-0CD6AC6A52E8}" type="presOf" srcId="{F42ED4A1-1E88-4D6F-B946-7CEAEF05B0E4}" destId="{E8F97DA0-7E34-4013-B9A2-91BC1E3A1376}" srcOrd="0" destOrd="0" presId="urn:microsoft.com/office/officeart/2005/8/layout/vList2"/>
    <dgm:cxn modelId="{CB9545FF-1A37-4D33-A518-B8FD587C5E7A}" srcId="{868E51BE-BD27-4B68-835F-08F62B846217}" destId="{68D83DBB-DE0E-40F2-836E-01A1353BAF4B}" srcOrd="1" destOrd="0" parTransId="{1824D007-6A83-4F6A-B790-173BADAC3806}" sibTransId="{52267429-86FF-4161-8F64-D25B95587757}"/>
    <dgm:cxn modelId="{E190C246-F2EA-4C49-A231-73598CC49A32}" type="presParOf" srcId="{CAEEA693-B5CF-4013-B719-AA02CE4BA8AA}" destId="{24B32BD2-F28B-480B-9EFD-27D1B278B8E1}" srcOrd="0" destOrd="0" presId="urn:microsoft.com/office/officeart/2005/8/layout/vList2"/>
    <dgm:cxn modelId="{6F96268B-48DC-4B88-BCA0-ADEDBDDF7654}" type="presParOf" srcId="{CAEEA693-B5CF-4013-B719-AA02CE4BA8AA}" destId="{176050EE-0374-40AB-94DC-077D5AFBBC06}" srcOrd="1" destOrd="0" presId="urn:microsoft.com/office/officeart/2005/8/layout/vList2"/>
    <dgm:cxn modelId="{4B30A7BF-23C2-42EA-9569-FC207AA18F74}" type="presParOf" srcId="{CAEEA693-B5CF-4013-B719-AA02CE4BA8AA}" destId="{29B55679-5BC0-45CB-99CB-AF0D7B8C26CB}" srcOrd="2" destOrd="0" presId="urn:microsoft.com/office/officeart/2005/8/layout/vList2"/>
    <dgm:cxn modelId="{35EE972B-52EA-4240-9B3F-1DB313202AF0}" type="presParOf" srcId="{CAEEA693-B5CF-4013-B719-AA02CE4BA8AA}" destId="{CD785482-D8D5-4B8F-A428-18FE14AE3AAA}" srcOrd="3" destOrd="0" presId="urn:microsoft.com/office/officeart/2005/8/layout/vList2"/>
    <dgm:cxn modelId="{EDB7EE86-47F0-4444-A00A-A1DCA5DB1652}" type="presParOf" srcId="{CAEEA693-B5CF-4013-B719-AA02CE4BA8AA}" destId="{E8F97DA0-7E34-4013-B9A2-91BC1E3A1376}" srcOrd="4" destOrd="0" presId="urn:microsoft.com/office/officeart/2005/8/layout/vList2"/>
    <dgm:cxn modelId="{D885FC0A-0F0A-455D-8516-DECE54D1CEF7}" type="presParOf" srcId="{CAEEA693-B5CF-4013-B719-AA02CE4BA8AA}" destId="{E4B5FF07-7F81-47CD-BAA4-590EB1B5DDF0}" srcOrd="5" destOrd="0" presId="urn:microsoft.com/office/officeart/2005/8/layout/vList2"/>
    <dgm:cxn modelId="{B17E9D9A-6D9F-43AA-A569-92673C013403}" type="presParOf" srcId="{CAEEA693-B5CF-4013-B719-AA02CE4BA8AA}" destId="{06B496BC-191A-40CB-97D9-F576E29AE75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E9EE74-A4B1-4A94-8952-65BC3A136BA6}"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IN"/>
        </a:p>
      </dgm:t>
    </dgm:pt>
    <dgm:pt modelId="{20D6EE63-BA9E-4273-BA19-51A0B83A4FDB}">
      <dgm:prSet phldrT="[Text]" custT="1"/>
      <dgm:spPr/>
      <dgm:t>
        <a:bodyPr/>
        <a:lstStyle/>
        <a:p>
          <a:pPr>
            <a:buFont typeface="Arial" panose="020B0604020202020204" pitchFamily="34" charset="0"/>
            <a:buChar char="•"/>
          </a:pPr>
          <a:r>
            <a:rPr lang="en-US" sz="2000" b="0" i="0" u="none" strike="noStrike" dirty="0">
              <a:solidFill>
                <a:schemeClr val="tx1"/>
              </a:solidFill>
              <a:effectLst/>
              <a:latin typeface="Times New Roman" panose="02020603050405020304" pitchFamily="18" charset="0"/>
            </a:rPr>
            <a:t>Watching a movie of 3 hours duration on a mobile phone</a:t>
          </a:r>
          <a:endParaRPr lang="en-IN" sz="2000" dirty="0">
            <a:solidFill>
              <a:schemeClr val="tx1"/>
            </a:solidFill>
          </a:endParaRPr>
        </a:p>
      </dgm:t>
    </dgm:pt>
    <dgm:pt modelId="{DCECFF3D-D5D3-4B7D-9973-2FAFEF3111FC}" type="parTrans" cxnId="{4D37FB96-230C-413A-9132-7CB31BCF7735}">
      <dgm:prSet/>
      <dgm:spPr/>
      <dgm:t>
        <a:bodyPr/>
        <a:lstStyle/>
        <a:p>
          <a:endParaRPr lang="en-IN"/>
        </a:p>
      </dgm:t>
    </dgm:pt>
    <dgm:pt modelId="{14F1605E-E384-404A-BE9D-B985D1B4FB3B}" type="sibTrans" cxnId="{4D37FB96-230C-413A-9132-7CB31BCF7735}">
      <dgm:prSet/>
      <dgm:spPr/>
      <dgm:t>
        <a:bodyPr/>
        <a:lstStyle/>
        <a:p>
          <a:endParaRPr lang="en-IN"/>
        </a:p>
      </dgm:t>
    </dgm:pt>
    <dgm:pt modelId="{388D043F-BB44-4EA4-8553-0DDE1F9A00B8}">
      <dgm:prSet custT="1"/>
      <dgm:spPr/>
      <dgm:t>
        <a:bodyPr/>
        <a:lstStyle/>
        <a:p>
          <a:r>
            <a:rPr lang="en-US" sz="2000" b="0" i="0" u="none" strike="noStrike">
              <a:solidFill>
                <a:schemeClr val="tx1"/>
              </a:solidFill>
              <a:effectLst/>
              <a:latin typeface="Times New Roman" panose="02020603050405020304" pitchFamily="18" charset="0"/>
            </a:rPr>
            <a:t>Playing games on a digital device</a:t>
          </a:r>
          <a:endParaRPr lang="en-US" sz="2000" b="0" i="0" u="none" strike="noStrike" dirty="0">
            <a:solidFill>
              <a:schemeClr val="tx1"/>
            </a:solidFill>
            <a:effectLst/>
            <a:latin typeface="Times New Roman" panose="02020603050405020304" pitchFamily="18" charset="0"/>
          </a:endParaRPr>
        </a:p>
      </dgm:t>
    </dgm:pt>
    <dgm:pt modelId="{59924EB7-69A5-47C8-82ED-E22B3C242EDE}" type="parTrans" cxnId="{4C5A84A9-6939-4B51-AB0A-CE253233636F}">
      <dgm:prSet/>
      <dgm:spPr/>
      <dgm:t>
        <a:bodyPr/>
        <a:lstStyle/>
        <a:p>
          <a:endParaRPr lang="en-IN"/>
        </a:p>
      </dgm:t>
    </dgm:pt>
    <dgm:pt modelId="{AD1B6FFE-DC7A-48A6-9D27-2560D7B4CCD3}" type="sibTrans" cxnId="{4C5A84A9-6939-4B51-AB0A-CE253233636F}">
      <dgm:prSet/>
      <dgm:spPr/>
      <dgm:t>
        <a:bodyPr/>
        <a:lstStyle/>
        <a:p>
          <a:endParaRPr lang="en-IN"/>
        </a:p>
      </dgm:t>
    </dgm:pt>
    <dgm:pt modelId="{64908F7B-DFA4-4527-A7C5-E26C207B6187}">
      <dgm:prSet custT="1"/>
      <dgm:spPr/>
      <dgm:t>
        <a:bodyPr/>
        <a:lstStyle/>
        <a:p>
          <a:r>
            <a:rPr lang="en-US" sz="2000" b="0" i="0" u="none" strike="noStrike">
              <a:solidFill>
                <a:schemeClr val="tx1"/>
              </a:solidFill>
              <a:effectLst/>
              <a:latin typeface="Times New Roman" panose="02020603050405020304" pitchFamily="18" charset="0"/>
            </a:rPr>
            <a:t>Listening to loud music using earphones.</a:t>
          </a:r>
          <a:endParaRPr lang="en-US" sz="2000" b="0" i="0" u="none" strike="noStrike" dirty="0">
            <a:solidFill>
              <a:schemeClr val="tx1"/>
            </a:solidFill>
            <a:effectLst/>
            <a:latin typeface="Times New Roman" panose="02020603050405020304" pitchFamily="18" charset="0"/>
          </a:endParaRPr>
        </a:p>
      </dgm:t>
    </dgm:pt>
    <dgm:pt modelId="{2DB2A717-6D80-4855-866E-C53520B2467A}" type="parTrans" cxnId="{18E7D458-A13C-4693-9F90-B114F9BBAED6}">
      <dgm:prSet/>
      <dgm:spPr/>
      <dgm:t>
        <a:bodyPr/>
        <a:lstStyle/>
        <a:p>
          <a:endParaRPr lang="en-IN"/>
        </a:p>
      </dgm:t>
    </dgm:pt>
    <dgm:pt modelId="{DB110187-59C9-4A30-8281-C8C57A58B49F}" type="sibTrans" cxnId="{18E7D458-A13C-4693-9F90-B114F9BBAED6}">
      <dgm:prSet/>
      <dgm:spPr/>
      <dgm:t>
        <a:bodyPr/>
        <a:lstStyle/>
        <a:p>
          <a:endParaRPr lang="en-IN"/>
        </a:p>
      </dgm:t>
    </dgm:pt>
    <dgm:pt modelId="{53F85D5B-E2A1-4D28-8C85-433CD6D0C71E}">
      <dgm:prSet custT="1"/>
      <dgm:spPr/>
      <dgm:t>
        <a:bodyPr/>
        <a:lstStyle/>
        <a:p>
          <a:r>
            <a:rPr lang="en-US" sz="2000" b="0" i="0" u="none" strike="noStrike">
              <a:solidFill>
                <a:schemeClr val="tx1"/>
              </a:solidFill>
              <a:effectLst/>
              <a:latin typeface="Times New Roman" panose="02020603050405020304" pitchFamily="18" charset="0"/>
            </a:rPr>
            <a:t>Watching YouTube videos late at night.</a:t>
          </a:r>
          <a:endParaRPr lang="en-US" sz="2000" b="0" i="0" u="none" strike="noStrike" dirty="0">
            <a:solidFill>
              <a:schemeClr val="tx1"/>
            </a:solidFill>
            <a:effectLst/>
            <a:latin typeface="Times New Roman" panose="02020603050405020304" pitchFamily="18" charset="0"/>
          </a:endParaRPr>
        </a:p>
      </dgm:t>
    </dgm:pt>
    <dgm:pt modelId="{82CB2BCA-5414-4605-B426-7A5D622706A9}" type="parTrans" cxnId="{7B7FDCC6-E39D-4769-8F7A-B616348D3E01}">
      <dgm:prSet/>
      <dgm:spPr/>
      <dgm:t>
        <a:bodyPr/>
        <a:lstStyle/>
        <a:p>
          <a:endParaRPr lang="en-IN"/>
        </a:p>
      </dgm:t>
    </dgm:pt>
    <dgm:pt modelId="{D060FD28-DD2F-4330-80A2-F695778D0CED}" type="sibTrans" cxnId="{7B7FDCC6-E39D-4769-8F7A-B616348D3E01}">
      <dgm:prSet/>
      <dgm:spPr/>
      <dgm:t>
        <a:bodyPr/>
        <a:lstStyle/>
        <a:p>
          <a:endParaRPr lang="en-IN"/>
        </a:p>
      </dgm:t>
    </dgm:pt>
    <dgm:pt modelId="{45CE05D2-BF83-4AFB-BA13-5E617F527CE8}">
      <dgm:prSet custT="1"/>
      <dgm:spPr/>
      <dgm:t>
        <a:bodyPr/>
        <a:lstStyle/>
        <a:p>
          <a:r>
            <a:rPr lang="en-US" sz="2000" b="0" i="0" u="none" strike="noStrike" dirty="0">
              <a:solidFill>
                <a:schemeClr val="tx1"/>
              </a:solidFill>
              <a:effectLst/>
              <a:latin typeface="Times New Roman" panose="02020603050405020304" pitchFamily="18" charset="0"/>
            </a:rPr>
            <a:t>Sharing earphones without cleaning them</a:t>
          </a:r>
        </a:p>
      </dgm:t>
    </dgm:pt>
    <dgm:pt modelId="{883363F3-3F29-440D-B2EA-5577F058397A}" type="parTrans" cxnId="{94AFD16A-AAE5-4F8A-A03B-DCF829C8EBF3}">
      <dgm:prSet/>
      <dgm:spPr/>
      <dgm:t>
        <a:bodyPr/>
        <a:lstStyle/>
        <a:p>
          <a:endParaRPr lang="en-IN"/>
        </a:p>
      </dgm:t>
    </dgm:pt>
    <dgm:pt modelId="{D1D71A04-5573-4E2A-A5D2-E5A23950A677}" type="sibTrans" cxnId="{94AFD16A-AAE5-4F8A-A03B-DCF829C8EBF3}">
      <dgm:prSet/>
      <dgm:spPr/>
      <dgm:t>
        <a:bodyPr/>
        <a:lstStyle/>
        <a:p>
          <a:endParaRPr lang="en-IN"/>
        </a:p>
      </dgm:t>
    </dgm:pt>
    <dgm:pt modelId="{7D1BCC97-E87D-4301-ADD0-F98C73DE3B1A}">
      <dgm:prSet custT="1"/>
      <dgm:spPr/>
      <dgm:t>
        <a:bodyPr/>
        <a:lstStyle/>
        <a:p>
          <a:r>
            <a:rPr lang="en-US" sz="2000" b="0" i="0" u="none" strike="noStrike">
              <a:solidFill>
                <a:schemeClr val="tx1"/>
              </a:solidFill>
              <a:effectLst/>
              <a:latin typeface="Times New Roman" panose="02020603050405020304" pitchFamily="18" charset="0"/>
            </a:rPr>
            <a:t>Using a computer for online classes all day.</a:t>
          </a:r>
          <a:endParaRPr lang="en-US" sz="2000" b="0" i="0" u="none" strike="noStrike" dirty="0">
            <a:solidFill>
              <a:schemeClr val="tx1"/>
            </a:solidFill>
            <a:effectLst/>
            <a:latin typeface="Times New Roman" panose="02020603050405020304" pitchFamily="18" charset="0"/>
          </a:endParaRPr>
        </a:p>
      </dgm:t>
    </dgm:pt>
    <dgm:pt modelId="{2AE1C6DE-73B3-431F-A92D-0257DFF98F63}" type="parTrans" cxnId="{313190DE-7D22-436D-A599-DB780FE97640}">
      <dgm:prSet/>
      <dgm:spPr/>
      <dgm:t>
        <a:bodyPr/>
        <a:lstStyle/>
        <a:p>
          <a:endParaRPr lang="en-IN"/>
        </a:p>
      </dgm:t>
    </dgm:pt>
    <dgm:pt modelId="{89FC48E3-2882-40DB-9D09-F0C3765ED5FC}" type="sibTrans" cxnId="{313190DE-7D22-436D-A599-DB780FE97640}">
      <dgm:prSet/>
      <dgm:spPr/>
      <dgm:t>
        <a:bodyPr/>
        <a:lstStyle/>
        <a:p>
          <a:endParaRPr lang="en-IN"/>
        </a:p>
      </dgm:t>
    </dgm:pt>
    <dgm:pt modelId="{0670225C-31A4-489C-9C95-E01E5AD15CD8}">
      <dgm:prSet custT="1"/>
      <dgm:spPr/>
      <dgm:t>
        <a:bodyPr/>
        <a:lstStyle/>
        <a:p>
          <a:r>
            <a:rPr lang="en-US" sz="2000" b="0" i="0" u="none" strike="noStrike" dirty="0">
              <a:solidFill>
                <a:schemeClr val="tx1"/>
              </a:solidFill>
              <a:effectLst/>
              <a:latin typeface="Times New Roman" panose="02020603050405020304" pitchFamily="18" charset="0"/>
            </a:rPr>
            <a:t>Using noise-canceling headphones at maximum volume</a:t>
          </a:r>
        </a:p>
      </dgm:t>
    </dgm:pt>
    <dgm:pt modelId="{C8FBA161-0D34-4AD5-9720-115C8EC48456}" type="parTrans" cxnId="{934F0A84-A196-49BA-BDE4-73C6EDBB20B6}">
      <dgm:prSet/>
      <dgm:spPr/>
      <dgm:t>
        <a:bodyPr/>
        <a:lstStyle/>
        <a:p>
          <a:endParaRPr lang="en-IN"/>
        </a:p>
      </dgm:t>
    </dgm:pt>
    <dgm:pt modelId="{72883179-C493-4A52-83D0-CBA0401F868E}" type="sibTrans" cxnId="{934F0A84-A196-49BA-BDE4-73C6EDBB20B6}">
      <dgm:prSet/>
      <dgm:spPr/>
      <dgm:t>
        <a:bodyPr/>
        <a:lstStyle/>
        <a:p>
          <a:endParaRPr lang="en-IN"/>
        </a:p>
      </dgm:t>
    </dgm:pt>
    <dgm:pt modelId="{BAB956CB-FD54-4502-9FB3-38A863A03445}">
      <dgm:prSet custT="1"/>
      <dgm:spPr/>
      <dgm:t>
        <a:bodyPr/>
        <a:lstStyle/>
        <a:p>
          <a:r>
            <a:rPr lang="en-US" sz="2000" b="0" i="0" u="none" strike="noStrike" dirty="0">
              <a:solidFill>
                <a:schemeClr val="tx1"/>
              </a:solidFill>
              <a:effectLst/>
              <a:latin typeface="Times New Roman" panose="02020603050405020304" pitchFamily="18" charset="0"/>
            </a:rPr>
            <a:t>Playing mobile games during a long flight.</a:t>
          </a:r>
        </a:p>
      </dgm:t>
    </dgm:pt>
    <dgm:pt modelId="{562697C6-C491-4502-A79E-A3AC3DFA603F}" type="parTrans" cxnId="{D31002F9-767A-4EA4-A78A-127D779BFE0D}">
      <dgm:prSet/>
      <dgm:spPr/>
      <dgm:t>
        <a:bodyPr/>
        <a:lstStyle/>
        <a:p>
          <a:endParaRPr lang="en-IN"/>
        </a:p>
      </dgm:t>
    </dgm:pt>
    <dgm:pt modelId="{809B555D-2C5F-49DB-818E-79554F4FCE77}" type="sibTrans" cxnId="{D31002F9-767A-4EA4-A78A-127D779BFE0D}">
      <dgm:prSet/>
      <dgm:spPr/>
      <dgm:t>
        <a:bodyPr/>
        <a:lstStyle/>
        <a:p>
          <a:endParaRPr lang="en-IN"/>
        </a:p>
      </dgm:t>
    </dgm:pt>
    <dgm:pt modelId="{45A1CA26-D0AE-41E8-BAD8-96C746FD809E}">
      <dgm:prSet custT="1"/>
      <dgm:spPr/>
      <dgm:t>
        <a:bodyPr/>
        <a:lstStyle/>
        <a:p>
          <a:r>
            <a:rPr lang="en-US" sz="2000" b="0" i="0" u="none" strike="noStrike">
              <a:solidFill>
                <a:schemeClr val="tx1"/>
              </a:solidFill>
              <a:effectLst/>
              <a:latin typeface="Times New Roman" panose="02020603050405020304" pitchFamily="18" charset="0"/>
            </a:rPr>
            <a:t>Binge-watching a TV series on a streaming service</a:t>
          </a:r>
          <a:endParaRPr lang="en-US" sz="2000" b="0" i="0" u="none" strike="noStrike" dirty="0">
            <a:solidFill>
              <a:schemeClr val="tx1"/>
            </a:solidFill>
            <a:effectLst/>
            <a:latin typeface="Times New Roman" panose="02020603050405020304" pitchFamily="18" charset="0"/>
          </a:endParaRPr>
        </a:p>
      </dgm:t>
    </dgm:pt>
    <dgm:pt modelId="{728ABFBD-F83D-4110-AA71-C6A74DD233D6}" type="parTrans" cxnId="{E07A89FD-D0B9-4F10-85EA-57C492EC0F29}">
      <dgm:prSet/>
      <dgm:spPr/>
      <dgm:t>
        <a:bodyPr/>
        <a:lstStyle/>
        <a:p>
          <a:endParaRPr lang="en-IN"/>
        </a:p>
      </dgm:t>
    </dgm:pt>
    <dgm:pt modelId="{88DCE5C3-5133-411C-981F-346C58B7E1A5}" type="sibTrans" cxnId="{E07A89FD-D0B9-4F10-85EA-57C492EC0F29}">
      <dgm:prSet/>
      <dgm:spPr/>
      <dgm:t>
        <a:bodyPr/>
        <a:lstStyle/>
        <a:p>
          <a:endParaRPr lang="en-IN"/>
        </a:p>
      </dgm:t>
    </dgm:pt>
    <dgm:pt modelId="{D16DA667-8856-4447-8816-CECFA22212E0}">
      <dgm:prSet custT="1"/>
      <dgm:spPr/>
      <dgm:t>
        <a:bodyPr/>
        <a:lstStyle/>
        <a:p>
          <a:r>
            <a:rPr lang="en-US" sz="2000" b="0" i="0" u="none" strike="noStrike">
              <a:solidFill>
                <a:schemeClr val="tx1"/>
              </a:solidFill>
              <a:effectLst/>
              <a:latin typeface="Times New Roman" panose="02020603050405020304" pitchFamily="18" charset="0"/>
            </a:rPr>
            <a:t>Playing video games with surround sound at high volume</a:t>
          </a:r>
          <a:endParaRPr lang="en-US" sz="2000" b="0" i="0" u="none" strike="noStrike" dirty="0">
            <a:solidFill>
              <a:schemeClr val="tx1"/>
            </a:solidFill>
            <a:effectLst/>
            <a:latin typeface="Times New Roman" panose="02020603050405020304" pitchFamily="18" charset="0"/>
          </a:endParaRPr>
        </a:p>
      </dgm:t>
    </dgm:pt>
    <dgm:pt modelId="{DD2F38EA-6957-434D-B6E4-C6EEAB31ECD2}" type="parTrans" cxnId="{1E730EA7-4DC3-409A-8C26-90CB203EB614}">
      <dgm:prSet/>
      <dgm:spPr/>
      <dgm:t>
        <a:bodyPr/>
        <a:lstStyle/>
        <a:p>
          <a:endParaRPr lang="en-IN"/>
        </a:p>
      </dgm:t>
    </dgm:pt>
    <dgm:pt modelId="{9F133767-FE24-4235-9F3C-9C32FAB2DCDF}" type="sibTrans" cxnId="{1E730EA7-4DC3-409A-8C26-90CB203EB614}">
      <dgm:prSet/>
      <dgm:spPr/>
      <dgm:t>
        <a:bodyPr/>
        <a:lstStyle/>
        <a:p>
          <a:endParaRPr lang="en-IN"/>
        </a:p>
      </dgm:t>
    </dgm:pt>
    <dgm:pt modelId="{1B0F8C26-29DB-49C0-9B20-20E12F78BB99}">
      <dgm:prSet custT="1"/>
      <dgm:spPr/>
      <dgm:t>
        <a:bodyPr/>
        <a:lstStyle/>
        <a:p>
          <a:r>
            <a:rPr lang="en-US" sz="2000" b="0" i="0" u="none" strike="noStrike" dirty="0">
              <a:solidFill>
                <a:schemeClr val="tx1"/>
              </a:solidFill>
              <a:effectLst/>
              <a:latin typeface="Times New Roman" panose="02020603050405020304" pitchFamily="18" charset="0"/>
            </a:rPr>
            <a:t>Sleeping with earphones on</a:t>
          </a:r>
        </a:p>
      </dgm:t>
    </dgm:pt>
    <dgm:pt modelId="{F60DF638-48DD-44F4-8ABB-0E6E8F69DF3C}" type="parTrans" cxnId="{71480D2F-AD16-4D4D-9E06-9C5C5566DC49}">
      <dgm:prSet/>
      <dgm:spPr/>
      <dgm:t>
        <a:bodyPr/>
        <a:lstStyle/>
        <a:p>
          <a:endParaRPr lang="en-IN"/>
        </a:p>
      </dgm:t>
    </dgm:pt>
    <dgm:pt modelId="{59938914-8B38-4549-991D-381B2D117772}" type="sibTrans" cxnId="{71480D2F-AD16-4D4D-9E06-9C5C5566DC49}">
      <dgm:prSet/>
      <dgm:spPr/>
      <dgm:t>
        <a:bodyPr/>
        <a:lstStyle/>
        <a:p>
          <a:endParaRPr lang="en-IN"/>
        </a:p>
      </dgm:t>
    </dgm:pt>
    <dgm:pt modelId="{2ABE48EC-FE2D-4F3D-86A6-F3800404F7B8}" type="pres">
      <dgm:prSet presAssocID="{58E9EE74-A4B1-4A94-8952-65BC3A136BA6}" presName="diagram" presStyleCnt="0">
        <dgm:presLayoutVars>
          <dgm:dir/>
          <dgm:resizeHandles val="exact"/>
        </dgm:presLayoutVars>
      </dgm:prSet>
      <dgm:spPr/>
    </dgm:pt>
    <dgm:pt modelId="{845DB542-63F4-432A-88FE-277EC1513E34}" type="pres">
      <dgm:prSet presAssocID="{20D6EE63-BA9E-4273-BA19-51A0B83A4FDB}" presName="node" presStyleLbl="node1" presStyleIdx="0" presStyleCnt="11">
        <dgm:presLayoutVars>
          <dgm:bulletEnabled val="1"/>
        </dgm:presLayoutVars>
      </dgm:prSet>
      <dgm:spPr/>
    </dgm:pt>
    <dgm:pt modelId="{ADC3F58D-34D7-46F1-A7E3-9B6B550A9097}" type="pres">
      <dgm:prSet presAssocID="{14F1605E-E384-404A-BE9D-B985D1B4FB3B}" presName="sibTrans" presStyleCnt="0"/>
      <dgm:spPr/>
    </dgm:pt>
    <dgm:pt modelId="{2CF494DA-E7B4-4B04-8014-2D699552FC90}" type="pres">
      <dgm:prSet presAssocID="{388D043F-BB44-4EA4-8553-0DDE1F9A00B8}" presName="node" presStyleLbl="node1" presStyleIdx="1" presStyleCnt="11">
        <dgm:presLayoutVars>
          <dgm:bulletEnabled val="1"/>
        </dgm:presLayoutVars>
      </dgm:prSet>
      <dgm:spPr/>
    </dgm:pt>
    <dgm:pt modelId="{BC7C44A4-55C1-49D8-9CDE-94946ADC4621}" type="pres">
      <dgm:prSet presAssocID="{AD1B6FFE-DC7A-48A6-9D27-2560D7B4CCD3}" presName="sibTrans" presStyleCnt="0"/>
      <dgm:spPr/>
    </dgm:pt>
    <dgm:pt modelId="{0021EA5F-4707-4D07-BF0D-E1FB66A3C36A}" type="pres">
      <dgm:prSet presAssocID="{64908F7B-DFA4-4527-A7C5-E26C207B6187}" presName="node" presStyleLbl="node1" presStyleIdx="2" presStyleCnt="11">
        <dgm:presLayoutVars>
          <dgm:bulletEnabled val="1"/>
        </dgm:presLayoutVars>
      </dgm:prSet>
      <dgm:spPr/>
    </dgm:pt>
    <dgm:pt modelId="{7FA27682-170E-4A66-A65B-E2ACC86D3517}" type="pres">
      <dgm:prSet presAssocID="{DB110187-59C9-4A30-8281-C8C57A58B49F}" presName="sibTrans" presStyleCnt="0"/>
      <dgm:spPr/>
    </dgm:pt>
    <dgm:pt modelId="{2122269D-A3F2-40C4-A08E-08C494CF307E}" type="pres">
      <dgm:prSet presAssocID="{53F85D5B-E2A1-4D28-8C85-433CD6D0C71E}" presName="node" presStyleLbl="node1" presStyleIdx="3" presStyleCnt="11">
        <dgm:presLayoutVars>
          <dgm:bulletEnabled val="1"/>
        </dgm:presLayoutVars>
      </dgm:prSet>
      <dgm:spPr/>
    </dgm:pt>
    <dgm:pt modelId="{9F8CE918-9FE2-4947-A125-59176B4977FA}" type="pres">
      <dgm:prSet presAssocID="{D060FD28-DD2F-4330-80A2-F695778D0CED}" presName="sibTrans" presStyleCnt="0"/>
      <dgm:spPr/>
    </dgm:pt>
    <dgm:pt modelId="{152FA8C8-2E73-4214-9BDE-FEA38DF83778}" type="pres">
      <dgm:prSet presAssocID="{45CE05D2-BF83-4AFB-BA13-5E617F527CE8}" presName="node" presStyleLbl="node1" presStyleIdx="4" presStyleCnt="11">
        <dgm:presLayoutVars>
          <dgm:bulletEnabled val="1"/>
        </dgm:presLayoutVars>
      </dgm:prSet>
      <dgm:spPr/>
    </dgm:pt>
    <dgm:pt modelId="{93121521-4BF2-4FFC-8A17-854FD4A50DFD}" type="pres">
      <dgm:prSet presAssocID="{D1D71A04-5573-4E2A-A5D2-E5A23950A677}" presName="sibTrans" presStyleCnt="0"/>
      <dgm:spPr/>
    </dgm:pt>
    <dgm:pt modelId="{A17CA515-3391-421D-A06A-53E397979BB1}" type="pres">
      <dgm:prSet presAssocID="{7D1BCC97-E87D-4301-ADD0-F98C73DE3B1A}" presName="node" presStyleLbl="node1" presStyleIdx="5" presStyleCnt="11">
        <dgm:presLayoutVars>
          <dgm:bulletEnabled val="1"/>
        </dgm:presLayoutVars>
      </dgm:prSet>
      <dgm:spPr/>
    </dgm:pt>
    <dgm:pt modelId="{38C6EED8-FA6C-4634-890C-930FB901A75B}" type="pres">
      <dgm:prSet presAssocID="{89FC48E3-2882-40DB-9D09-F0C3765ED5FC}" presName="sibTrans" presStyleCnt="0"/>
      <dgm:spPr/>
    </dgm:pt>
    <dgm:pt modelId="{BE554172-CC52-4C72-B4B6-3F500BBCAA31}" type="pres">
      <dgm:prSet presAssocID="{0670225C-31A4-489C-9C95-E01E5AD15CD8}" presName="node" presStyleLbl="node1" presStyleIdx="6" presStyleCnt="11">
        <dgm:presLayoutVars>
          <dgm:bulletEnabled val="1"/>
        </dgm:presLayoutVars>
      </dgm:prSet>
      <dgm:spPr/>
    </dgm:pt>
    <dgm:pt modelId="{D841C359-C723-4793-A6B1-C94C593B8319}" type="pres">
      <dgm:prSet presAssocID="{72883179-C493-4A52-83D0-CBA0401F868E}" presName="sibTrans" presStyleCnt="0"/>
      <dgm:spPr/>
    </dgm:pt>
    <dgm:pt modelId="{FC79BE59-A77E-4246-A2D2-ACBA8F197F7E}" type="pres">
      <dgm:prSet presAssocID="{BAB956CB-FD54-4502-9FB3-38A863A03445}" presName="node" presStyleLbl="node1" presStyleIdx="7" presStyleCnt="11">
        <dgm:presLayoutVars>
          <dgm:bulletEnabled val="1"/>
        </dgm:presLayoutVars>
      </dgm:prSet>
      <dgm:spPr/>
    </dgm:pt>
    <dgm:pt modelId="{7E5C1115-5C68-4E21-8F8B-CA002DE414A9}" type="pres">
      <dgm:prSet presAssocID="{809B555D-2C5F-49DB-818E-79554F4FCE77}" presName="sibTrans" presStyleCnt="0"/>
      <dgm:spPr/>
    </dgm:pt>
    <dgm:pt modelId="{F81F6A19-FF3D-4342-B271-AAA099E3F5CF}" type="pres">
      <dgm:prSet presAssocID="{45A1CA26-D0AE-41E8-BAD8-96C746FD809E}" presName="node" presStyleLbl="node1" presStyleIdx="8" presStyleCnt="11">
        <dgm:presLayoutVars>
          <dgm:bulletEnabled val="1"/>
        </dgm:presLayoutVars>
      </dgm:prSet>
      <dgm:spPr/>
    </dgm:pt>
    <dgm:pt modelId="{31B9C000-52D8-4DDD-B0DD-181AD70DAE10}" type="pres">
      <dgm:prSet presAssocID="{88DCE5C3-5133-411C-981F-346C58B7E1A5}" presName="sibTrans" presStyleCnt="0"/>
      <dgm:spPr/>
    </dgm:pt>
    <dgm:pt modelId="{6653A75F-805F-4755-83E3-4B9C6FC0D259}" type="pres">
      <dgm:prSet presAssocID="{D16DA667-8856-4447-8816-CECFA22212E0}" presName="node" presStyleLbl="node1" presStyleIdx="9" presStyleCnt="11">
        <dgm:presLayoutVars>
          <dgm:bulletEnabled val="1"/>
        </dgm:presLayoutVars>
      </dgm:prSet>
      <dgm:spPr/>
    </dgm:pt>
    <dgm:pt modelId="{FF3CB538-520E-41B8-A4EC-D286C0AAA6A8}" type="pres">
      <dgm:prSet presAssocID="{9F133767-FE24-4235-9F3C-9C32FAB2DCDF}" presName="sibTrans" presStyleCnt="0"/>
      <dgm:spPr/>
    </dgm:pt>
    <dgm:pt modelId="{18B5A14B-9DA5-44AB-866B-1F11804B379F}" type="pres">
      <dgm:prSet presAssocID="{1B0F8C26-29DB-49C0-9B20-20E12F78BB99}" presName="node" presStyleLbl="node1" presStyleIdx="10" presStyleCnt="11">
        <dgm:presLayoutVars>
          <dgm:bulletEnabled val="1"/>
        </dgm:presLayoutVars>
      </dgm:prSet>
      <dgm:spPr/>
    </dgm:pt>
  </dgm:ptLst>
  <dgm:cxnLst>
    <dgm:cxn modelId="{E05A2522-ECE0-46F2-B469-7C17825D870A}" type="presOf" srcId="{45CE05D2-BF83-4AFB-BA13-5E617F527CE8}" destId="{152FA8C8-2E73-4214-9BDE-FEA38DF83778}" srcOrd="0" destOrd="0" presId="urn:microsoft.com/office/officeart/2005/8/layout/default"/>
    <dgm:cxn modelId="{71480D2F-AD16-4D4D-9E06-9C5C5566DC49}" srcId="{58E9EE74-A4B1-4A94-8952-65BC3A136BA6}" destId="{1B0F8C26-29DB-49C0-9B20-20E12F78BB99}" srcOrd="10" destOrd="0" parTransId="{F60DF638-48DD-44F4-8ABB-0E6E8F69DF3C}" sibTransId="{59938914-8B38-4549-991D-381B2D117772}"/>
    <dgm:cxn modelId="{CCA35335-8F46-4B38-8ECC-D98AAEEF53C3}" type="presOf" srcId="{64908F7B-DFA4-4527-A7C5-E26C207B6187}" destId="{0021EA5F-4707-4D07-BF0D-E1FB66A3C36A}" srcOrd="0" destOrd="0" presId="urn:microsoft.com/office/officeart/2005/8/layout/default"/>
    <dgm:cxn modelId="{94AFD16A-AAE5-4F8A-A03B-DCF829C8EBF3}" srcId="{58E9EE74-A4B1-4A94-8952-65BC3A136BA6}" destId="{45CE05D2-BF83-4AFB-BA13-5E617F527CE8}" srcOrd="4" destOrd="0" parTransId="{883363F3-3F29-440D-B2EA-5577F058397A}" sibTransId="{D1D71A04-5573-4E2A-A5D2-E5A23950A677}"/>
    <dgm:cxn modelId="{18E7D458-A13C-4693-9F90-B114F9BBAED6}" srcId="{58E9EE74-A4B1-4A94-8952-65BC3A136BA6}" destId="{64908F7B-DFA4-4527-A7C5-E26C207B6187}" srcOrd="2" destOrd="0" parTransId="{2DB2A717-6D80-4855-866E-C53520B2467A}" sibTransId="{DB110187-59C9-4A30-8281-C8C57A58B49F}"/>
    <dgm:cxn modelId="{934F0A84-A196-49BA-BDE4-73C6EDBB20B6}" srcId="{58E9EE74-A4B1-4A94-8952-65BC3A136BA6}" destId="{0670225C-31A4-489C-9C95-E01E5AD15CD8}" srcOrd="6" destOrd="0" parTransId="{C8FBA161-0D34-4AD5-9720-115C8EC48456}" sibTransId="{72883179-C493-4A52-83D0-CBA0401F868E}"/>
    <dgm:cxn modelId="{62440D8A-3301-436C-B514-8891315A6EFF}" type="presOf" srcId="{0670225C-31A4-489C-9C95-E01E5AD15CD8}" destId="{BE554172-CC52-4C72-B4B6-3F500BBCAA31}" srcOrd="0" destOrd="0" presId="urn:microsoft.com/office/officeart/2005/8/layout/default"/>
    <dgm:cxn modelId="{3470248B-1F03-42DE-93A7-CDDC55608FD7}" type="presOf" srcId="{1B0F8C26-29DB-49C0-9B20-20E12F78BB99}" destId="{18B5A14B-9DA5-44AB-866B-1F11804B379F}" srcOrd="0" destOrd="0" presId="urn:microsoft.com/office/officeart/2005/8/layout/default"/>
    <dgm:cxn modelId="{4D37FB96-230C-413A-9132-7CB31BCF7735}" srcId="{58E9EE74-A4B1-4A94-8952-65BC3A136BA6}" destId="{20D6EE63-BA9E-4273-BA19-51A0B83A4FDB}" srcOrd="0" destOrd="0" parTransId="{DCECFF3D-D5D3-4B7D-9973-2FAFEF3111FC}" sibTransId="{14F1605E-E384-404A-BE9D-B985D1B4FB3B}"/>
    <dgm:cxn modelId="{6F25FD96-1232-4957-8C5B-3A3349164F73}" type="presOf" srcId="{388D043F-BB44-4EA4-8553-0DDE1F9A00B8}" destId="{2CF494DA-E7B4-4B04-8014-2D699552FC90}" srcOrd="0" destOrd="0" presId="urn:microsoft.com/office/officeart/2005/8/layout/default"/>
    <dgm:cxn modelId="{B5D1049B-C7B4-4C6F-9081-7103CDE72F32}" type="presOf" srcId="{D16DA667-8856-4447-8816-CECFA22212E0}" destId="{6653A75F-805F-4755-83E3-4B9C6FC0D259}" srcOrd="0" destOrd="0" presId="urn:microsoft.com/office/officeart/2005/8/layout/default"/>
    <dgm:cxn modelId="{1E730EA7-4DC3-409A-8C26-90CB203EB614}" srcId="{58E9EE74-A4B1-4A94-8952-65BC3A136BA6}" destId="{D16DA667-8856-4447-8816-CECFA22212E0}" srcOrd="9" destOrd="0" parTransId="{DD2F38EA-6957-434D-B6E4-C6EEAB31ECD2}" sibTransId="{9F133767-FE24-4235-9F3C-9C32FAB2DCDF}"/>
    <dgm:cxn modelId="{4C5A84A9-6939-4B51-AB0A-CE253233636F}" srcId="{58E9EE74-A4B1-4A94-8952-65BC3A136BA6}" destId="{388D043F-BB44-4EA4-8553-0DDE1F9A00B8}" srcOrd="1" destOrd="0" parTransId="{59924EB7-69A5-47C8-82ED-E22B3C242EDE}" sibTransId="{AD1B6FFE-DC7A-48A6-9D27-2560D7B4CCD3}"/>
    <dgm:cxn modelId="{24C63CB2-37C3-4716-B7EE-90FE33C614C8}" type="presOf" srcId="{45A1CA26-D0AE-41E8-BAD8-96C746FD809E}" destId="{F81F6A19-FF3D-4342-B271-AAA099E3F5CF}" srcOrd="0" destOrd="0" presId="urn:microsoft.com/office/officeart/2005/8/layout/default"/>
    <dgm:cxn modelId="{87C62EC2-52C3-4EF1-B27E-7F539B3ECD3E}" type="presOf" srcId="{58E9EE74-A4B1-4A94-8952-65BC3A136BA6}" destId="{2ABE48EC-FE2D-4F3D-86A6-F3800404F7B8}" srcOrd="0" destOrd="0" presId="urn:microsoft.com/office/officeart/2005/8/layout/default"/>
    <dgm:cxn modelId="{7B7FDCC6-E39D-4769-8F7A-B616348D3E01}" srcId="{58E9EE74-A4B1-4A94-8952-65BC3A136BA6}" destId="{53F85D5B-E2A1-4D28-8C85-433CD6D0C71E}" srcOrd="3" destOrd="0" parTransId="{82CB2BCA-5414-4605-B426-7A5D622706A9}" sibTransId="{D060FD28-DD2F-4330-80A2-F695778D0CED}"/>
    <dgm:cxn modelId="{EA09F2CD-89D6-49FC-A627-425E2D1E0E80}" type="presOf" srcId="{BAB956CB-FD54-4502-9FB3-38A863A03445}" destId="{FC79BE59-A77E-4246-A2D2-ACBA8F197F7E}" srcOrd="0" destOrd="0" presId="urn:microsoft.com/office/officeart/2005/8/layout/default"/>
    <dgm:cxn modelId="{9BBBA3D8-87F7-4590-979F-F9A6239F3267}" type="presOf" srcId="{20D6EE63-BA9E-4273-BA19-51A0B83A4FDB}" destId="{845DB542-63F4-432A-88FE-277EC1513E34}" srcOrd="0" destOrd="0" presId="urn:microsoft.com/office/officeart/2005/8/layout/default"/>
    <dgm:cxn modelId="{313190DE-7D22-436D-A599-DB780FE97640}" srcId="{58E9EE74-A4B1-4A94-8952-65BC3A136BA6}" destId="{7D1BCC97-E87D-4301-ADD0-F98C73DE3B1A}" srcOrd="5" destOrd="0" parTransId="{2AE1C6DE-73B3-431F-A92D-0257DFF98F63}" sibTransId="{89FC48E3-2882-40DB-9D09-F0C3765ED5FC}"/>
    <dgm:cxn modelId="{89C6C6EA-DADE-4C34-8A29-8DCBD1790ECA}" type="presOf" srcId="{7D1BCC97-E87D-4301-ADD0-F98C73DE3B1A}" destId="{A17CA515-3391-421D-A06A-53E397979BB1}" srcOrd="0" destOrd="0" presId="urn:microsoft.com/office/officeart/2005/8/layout/default"/>
    <dgm:cxn modelId="{CC3A68EE-35FA-4D3C-8974-DEE9133367EE}" type="presOf" srcId="{53F85D5B-E2A1-4D28-8C85-433CD6D0C71E}" destId="{2122269D-A3F2-40C4-A08E-08C494CF307E}" srcOrd="0" destOrd="0" presId="urn:microsoft.com/office/officeart/2005/8/layout/default"/>
    <dgm:cxn modelId="{D31002F9-767A-4EA4-A78A-127D779BFE0D}" srcId="{58E9EE74-A4B1-4A94-8952-65BC3A136BA6}" destId="{BAB956CB-FD54-4502-9FB3-38A863A03445}" srcOrd="7" destOrd="0" parTransId="{562697C6-C491-4502-A79E-A3AC3DFA603F}" sibTransId="{809B555D-2C5F-49DB-818E-79554F4FCE77}"/>
    <dgm:cxn modelId="{E07A89FD-D0B9-4F10-85EA-57C492EC0F29}" srcId="{58E9EE74-A4B1-4A94-8952-65BC3A136BA6}" destId="{45A1CA26-D0AE-41E8-BAD8-96C746FD809E}" srcOrd="8" destOrd="0" parTransId="{728ABFBD-F83D-4110-AA71-C6A74DD233D6}" sibTransId="{88DCE5C3-5133-411C-981F-346C58B7E1A5}"/>
    <dgm:cxn modelId="{C4C7E8FD-0D90-4C39-9E3B-0397FCBB5DA6}" type="presParOf" srcId="{2ABE48EC-FE2D-4F3D-86A6-F3800404F7B8}" destId="{845DB542-63F4-432A-88FE-277EC1513E34}" srcOrd="0" destOrd="0" presId="urn:microsoft.com/office/officeart/2005/8/layout/default"/>
    <dgm:cxn modelId="{643BA512-A2CD-469E-8E8D-CDA412319835}" type="presParOf" srcId="{2ABE48EC-FE2D-4F3D-86A6-F3800404F7B8}" destId="{ADC3F58D-34D7-46F1-A7E3-9B6B550A9097}" srcOrd="1" destOrd="0" presId="urn:microsoft.com/office/officeart/2005/8/layout/default"/>
    <dgm:cxn modelId="{A3B5B00C-91FF-42F3-B539-E8449FBB6C7F}" type="presParOf" srcId="{2ABE48EC-FE2D-4F3D-86A6-F3800404F7B8}" destId="{2CF494DA-E7B4-4B04-8014-2D699552FC90}" srcOrd="2" destOrd="0" presId="urn:microsoft.com/office/officeart/2005/8/layout/default"/>
    <dgm:cxn modelId="{50144916-C3CB-4A92-95FE-C504F772177C}" type="presParOf" srcId="{2ABE48EC-FE2D-4F3D-86A6-F3800404F7B8}" destId="{BC7C44A4-55C1-49D8-9CDE-94946ADC4621}" srcOrd="3" destOrd="0" presId="urn:microsoft.com/office/officeart/2005/8/layout/default"/>
    <dgm:cxn modelId="{12CEFD8C-66CC-4387-8060-CF15B0AADE3D}" type="presParOf" srcId="{2ABE48EC-FE2D-4F3D-86A6-F3800404F7B8}" destId="{0021EA5F-4707-4D07-BF0D-E1FB66A3C36A}" srcOrd="4" destOrd="0" presId="urn:microsoft.com/office/officeart/2005/8/layout/default"/>
    <dgm:cxn modelId="{FBCB61C1-E385-4304-A609-14658CF38EAA}" type="presParOf" srcId="{2ABE48EC-FE2D-4F3D-86A6-F3800404F7B8}" destId="{7FA27682-170E-4A66-A65B-E2ACC86D3517}" srcOrd="5" destOrd="0" presId="urn:microsoft.com/office/officeart/2005/8/layout/default"/>
    <dgm:cxn modelId="{BE5E0B3E-8305-4642-AAFE-E617FA3D5321}" type="presParOf" srcId="{2ABE48EC-FE2D-4F3D-86A6-F3800404F7B8}" destId="{2122269D-A3F2-40C4-A08E-08C494CF307E}" srcOrd="6" destOrd="0" presId="urn:microsoft.com/office/officeart/2005/8/layout/default"/>
    <dgm:cxn modelId="{3599D77B-6C65-4008-9FD5-F2CC0540D1D2}" type="presParOf" srcId="{2ABE48EC-FE2D-4F3D-86A6-F3800404F7B8}" destId="{9F8CE918-9FE2-4947-A125-59176B4977FA}" srcOrd="7" destOrd="0" presId="urn:microsoft.com/office/officeart/2005/8/layout/default"/>
    <dgm:cxn modelId="{AA56330E-525A-4783-9E28-0AA994009BED}" type="presParOf" srcId="{2ABE48EC-FE2D-4F3D-86A6-F3800404F7B8}" destId="{152FA8C8-2E73-4214-9BDE-FEA38DF83778}" srcOrd="8" destOrd="0" presId="urn:microsoft.com/office/officeart/2005/8/layout/default"/>
    <dgm:cxn modelId="{1F2BDC07-2A86-48A8-BDBD-3F453D0DCAAA}" type="presParOf" srcId="{2ABE48EC-FE2D-4F3D-86A6-F3800404F7B8}" destId="{93121521-4BF2-4FFC-8A17-854FD4A50DFD}" srcOrd="9" destOrd="0" presId="urn:microsoft.com/office/officeart/2005/8/layout/default"/>
    <dgm:cxn modelId="{2FAB97DB-425F-4340-AEAB-45211667E445}" type="presParOf" srcId="{2ABE48EC-FE2D-4F3D-86A6-F3800404F7B8}" destId="{A17CA515-3391-421D-A06A-53E397979BB1}" srcOrd="10" destOrd="0" presId="urn:microsoft.com/office/officeart/2005/8/layout/default"/>
    <dgm:cxn modelId="{8A97F01A-79AD-429F-840F-E94AB534D705}" type="presParOf" srcId="{2ABE48EC-FE2D-4F3D-86A6-F3800404F7B8}" destId="{38C6EED8-FA6C-4634-890C-930FB901A75B}" srcOrd="11" destOrd="0" presId="urn:microsoft.com/office/officeart/2005/8/layout/default"/>
    <dgm:cxn modelId="{BB68B5D8-20D2-446A-92A3-7E6077EA135F}" type="presParOf" srcId="{2ABE48EC-FE2D-4F3D-86A6-F3800404F7B8}" destId="{BE554172-CC52-4C72-B4B6-3F500BBCAA31}" srcOrd="12" destOrd="0" presId="urn:microsoft.com/office/officeart/2005/8/layout/default"/>
    <dgm:cxn modelId="{DD98A841-3D91-4577-87F5-7E758D43EB88}" type="presParOf" srcId="{2ABE48EC-FE2D-4F3D-86A6-F3800404F7B8}" destId="{D841C359-C723-4793-A6B1-C94C593B8319}" srcOrd="13" destOrd="0" presId="urn:microsoft.com/office/officeart/2005/8/layout/default"/>
    <dgm:cxn modelId="{F59D0E33-F9F1-4071-9AA2-89E21DACEDD8}" type="presParOf" srcId="{2ABE48EC-FE2D-4F3D-86A6-F3800404F7B8}" destId="{FC79BE59-A77E-4246-A2D2-ACBA8F197F7E}" srcOrd="14" destOrd="0" presId="urn:microsoft.com/office/officeart/2005/8/layout/default"/>
    <dgm:cxn modelId="{FF9C46B4-054C-45F8-8BC9-F3D77249206C}" type="presParOf" srcId="{2ABE48EC-FE2D-4F3D-86A6-F3800404F7B8}" destId="{7E5C1115-5C68-4E21-8F8B-CA002DE414A9}" srcOrd="15" destOrd="0" presId="urn:microsoft.com/office/officeart/2005/8/layout/default"/>
    <dgm:cxn modelId="{D9A8FA95-5501-47CB-8974-CB519225EB23}" type="presParOf" srcId="{2ABE48EC-FE2D-4F3D-86A6-F3800404F7B8}" destId="{F81F6A19-FF3D-4342-B271-AAA099E3F5CF}" srcOrd="16" destOrd="0" presId="urn:microsoft.com/office/officeart/2005/8/layout/default"/>
    <dgm:cxn modelId="{C30C2C6C-5F23-4466-873F-A04B33F43D38}" type="presParOf" srcId="{2ABE48EC-FE2D-4F3D-86A6-F3800404F7B8}" destId="{31B9C000-52D8-4DDD-B0DD-181AD70DAE10}" srcOrd="17" destOrd="0" presId="urn:microsoft.com/office/officeart/2005/8/layout/default"/>
    <dgm:cxn modelId="{AD6290FC-9A02-406F-B63E-2E6D45F14E0C}" type="presParOf" srcId="{2ABE48EC-FE2D-4F3D-86A6-F3800404F7B8}" destId="{6653A75F-805F-4755-83E3-4B9C6FC0D259}" srcOrd="18" destOrd="0" presId="urn:microsoft.com/office/officeart/2005/8/layout/default"/>
    <dgm:cxn modelId="{9FF622A5-FFC2-4437-B839-8BAD242DCEF2}" type="presParOf" srcId="{2ABE48EC-FE2D-4F3D-86A6-F3800404F7B8}" destId="{FF3CB538-520E-41B8-A4EC-D286C0AAA6A8}" srcOrd="19" destOrd="0" presId="urn:microsoft.com/office/officeart/2005/8/layout/default"/>
    <dgm:cxn modelId="{E6677847-5ED8-4286-A9F9-F4DB045368A8}" type="presParOf" srcId="{2ABE48EC-FE2D-4F3D-86A6-F3800404F7B8}" destId="{18B5A14B-9DA5-44AB-866B-1F11804B379F}"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C174A0D-F40B-4E13-9831-66BA87044B41}" type="doc">
      <dgm:prSet loTypeId="urn:microsoft.com/office/officeart/2009/layout/CircleArrowProcess" loCatId="cycle" qsTypeId="urn:microsoft.com/office/officeart/2005/8/quickstyle/simple5" qsCatId="simple" csTypeId="urn:microsoft.com/office/officeart/2005/8/colors/colorful4" csCatId="colorful" phldr="1"/>
      <dgm:spPr/>
      <dgm:t>
        <a:bodyPr/>
        <a:lstStyle/>
        <a:p>
          <a:endParaRPr lang="en-IN"/>
        </a:p>
      </dgm:t>
    </dgm:pt>
    <dgm:pt modelId="{290248CD-4A67-4753-A350-8C08530F209D}">
      <dgm:prSet phldrT="[Text]"/>
      <dgm:spPr/>
      <dgm:t>
        <a:bodyPr/>
        <a:lstStyle/>
        <a:p>
          <a:r>
            <a:rPr lang="en-IN" dirty="0"/>
            <a:t>Respect each other </a:t>
          </a:r>
        </a:p>
      </dgm:t>
    </dgm:pt>
    <dgm:pt modelId="{8C464426-4321-46FB-AE8D-08253935D297}" type="parTrans" cxnId="{0D3F1578-4082-41F8-AA4B-B20EE3035842}">
      <dgm:prSet/>
      <dgm:spPr/>
      <dgm:t>
        <a:bodyPr/>
        <a:lstStyle/>
        <a:p>
          <a:endParaRPr lang="en-IN"/>
        </a:p>
      </dgm:t>
    </dgm:pt>
    <dgm:pt modelId="{002F7684-3AF2-4253-9528-68BE3B6EC60A}" type="sibTrans" cxnId="{0D3F1578-4082-41F8-AA4B-B20EE3035842}">
      <dgm:prSet/>
      <dgm:spPr/>
      <dgm:t>
        <a:bodyPr/>
        <a:lstStyle/>
        <a:p>
          <a:endParaRPr lang="en-IN"/>
        </a:p>
      </dgm:t>
    </dgm:pt>
    <dgm:pt modelId="{1B9900C7-AC5D-4E0A-9883-3D66E310ABC4}">
      <dgm:prSet phldrT="[Text]"/>
      <dgm:spPr/>
      <dgm:t>
        <a:bodyPr/>
        <a:lstStyle/>
        <a:p>
          <a:r>
            <a:rPr lang="en-IN" dirty="0"/>
            <a:t>Protect privacy of fellow mates </a:t>
          </a:r>
        </a:p>
      </dgm:t>
    </dgm:pt>
    <dgm:pt modelId="{BF780DDE-CD60-496A-AD45-BE8832F9A699}" type="parTrans" cxnId="{45CAA6D3-2A0B-459E-BF01-F046110BD4F9}">
      <dgm:prSet/>
      <dgm:spPr/>
      <dgm:t>
        <a:bodyPr/>
        <a:lstStyle/>
        <a:p>
          <a:endParaRPr lang="en-IN"/>
        </a:p>
      </dgm:t>
    </dgm:pt>
    <dgm:pt modelId="{35EF367C-6903-42AF-B439-327DC14C1F1E}" type="sibTrans" cxnId="{45CAA6D3-2A0B-459E-BF01-F046110BD4F9}">
      <dgm:prSet/>
      <dgm:spPr/>
      <dgm:t>
        <a:bodyPr/>
        <a:lstStyle/>
        <a:p>
          <a:endParaRPr lang="en-IN"/>
        </a:p>
      </dgm:t>
    </dgm:pt>
    <dgm:pt modelId="{F222DE47-9DC0-47EC-86CA-C7E99B22CD43}">
      <dgm:prSet phldrT="[Text]"/>
      <dgm:spPr/>
      <dgm:t>
        <a:bodyPr/>
        <a:lstStyle/>
        <a:p>
          <a:r>
            <a:rPr lang="en-IN" dirty="0"/>
            <a:t>Follow through! </a:t>
          </a:r>
        </a:p>
      </dgm:t>
    </dgm:pt>
    <dgm:pt modelId="{94104F52-493F-43A1-927B-111C261D07F8}" type="parTrans" cxnId="{AEE17F7A-C66D-4B7C-A56D-9A002123C9C3}">
      <dgm:prSet/>
      <dgm:spPr/>
      <dgm:t>
        <a:bodyPr/>
        <a:lstStyle/>
        <a:p>
          <a:endParaRPr lang="en-IN"/>
        </a:p>
      </dgm:t>
    </dgm:pt>
    <dgm:pt modelId="{F70D9F90-EBC4-4D4B-AA9B-3584406862D3}" type="sibTrans" cxnId="{AEE17F7A-C66D-4B7C-A56D-9A002123C9C3}">
      <dgm:prSet/>
      <dgm:spPr/>
      <dgm:t>
        <a:bodyPr/>
        <a:lstStyle/>
        <a:p>
          <a:endParaRPr lang="en-IN"/>
        </a:p>
      </dgm:t>
    </dgm:pt>
    <dgm:pt modelId="{CC885E27-71E2-4899-AD9E-FBE43BC1640D}" type="pres">
      <dgm:prSet presAssocID="{CC174A0D-F40B-4E13-9831-66BA87044B41}" presName="Name0" presStyleCnt="0">
        <dgm:presLayoutVars>
          <dgm:chMax val="7"/>
          <dgm:chPref val="7"/>
          <dgm:dir/>
          <dgm:animLvl val="lvl"/>
        </dgm:presLayoutVars>
      </dgm:prSet>
      <dgm:spPr/>
    </dgm:pt>
    <dgm:pt modelId="{8E01DD8F-EB30-4CF8-9C88-CB29A10FBAC0}" type="pres">
      <dgm:prSet presAssocID="{290248CD-4A67-4753-A350-8C08530F209D}" presName="Accent1" presStyleCnt="0"/>
      <dgm:spPr/>
    </dgm:pt>
    <dgm:pt modelId="{117C9C43-6F76-4A64-945D-055955E3681A}" type="pres">
      <dgm:prSet presAssocID="{290248CD-4A67-4753-A350-8C08530F209D}" presName="Accent" presStyleLbl="node1" presStyleIdx="0" presStyleCnt="3"/>
      <dgm:spPr/>
    </dgm:pt>
    <dgm:pt modelId="{DD512415-5456-4299-AB9B-1564F74A6458}" type="pres">
      <dgm:prSet presAssocID="{290248CD-4A67-4753-A350-8C08530F209D}" presName="Parent1" presStyleLbl="revTx" presStyleIdx="0" presStyleCnt="3">
        <dgm:presLayoutVars>
          <dgm:chMax val="1"/>
          <dgm:chPref val="1"/>
          <dgm:bulletEnabled val="1"/>
        </dgm:presLayoutVars>
      </dgm:prSet>
      <dgm:spPr/>
    </dgm:pt>
    <dgm:pt modelId="{F759E904-3846-4621-A318-076A3E84D4FA}" type="pres">
      <dgm:prSet presAssocID="{1B9900C7-AC5D-4E0A-9883-3D66E310ABC4}" presName="Accent2" presStyleCnt="0"/>
      <dgm:spPr/>
    </dgm:pt>
    <dgm:pt modelId="{9D00562D-A356-4732-8740-1C3D458E02FB}" type="pres">
      <dgm:prSet presAssocID="{1B9900C7-AC5D-4E0A-9883-3D66E310ABC4}" presName="Accent" presStyleLbl="node1" presStyleIdx="1" presStyleCnt="3"/>
      <dgm:spPr/>
    </dgm:pt>
    <dgm:pt modelId="{94B194E7-DA12-4149-8478-0635FDE7E5E5}" type="pres">
      <dgm:prSet presAssocID="{1B9900C7-AC5D-4E0A-9883-3D66E310ABC4}" presName="Parent2" presStyleLbl="revTx" presStyleIdx="1" presStyleCnt="3">
        <dgm:presLayoutVars>
          <dgm:chMax val="1"/>
          <dgm:chPref val="1"/>
          <dgm:bulletEnabled val="1"/>
        </dgm:presLayoutVars>
      </dgm:prSet>
      <dgm:spPr/>
    </dgm:pt>
    <dgm:pt modelId="{93F5E2C7-31CA-4404-BD2F-DC9FA4048D42}" type="pres">
      <dgm:prSet presAssocID="{F222DE47-9DC0-47EC-86CA-C7E99B22CD43}" presName="Accent3" presStyleCnt="0"/>
      <dgm:spPr/>
    </dgm:pt>
    <dgm:pt modelId="{8BD9C0F1-C92E-4F31-A1C7-1D2FF3548418}" type="pres">
      <dgm:prSet presAssocID="{F222DE47-9DC0-47EC-86CA-C7E99B22CD43}" presName="Accent" presStyleLbl="node1" presStyleIdx="2" presStyleCnt="3"/>
      <dgm:spPr/>
    </dgm:pt>
    <dgm:pt modelId="{EF777DA7-A32D-4C03-BA04-223AAD2D4629}" type="pres">
      <dgm:prSet presAssocID="{F222DE47-9DC0-47EC-86CA-C7E99B22CD43}" presName="Parent3" presStyleLbl="revTx" presStyleIdx="2" presStyleCnt="3">
        <dgm:presLayoutVars>
          <dgm:chMax val="1"/>
          <dgm:chPref val="1"/>
          <dgm:bulletEnabled val="1"/>
        </dgm:presLayoutVars>
      </dgm:prSet>
      <dgm:spPr/>
    </dgm:pt>
  </dgm:ptLst>
  <dgm:cxnLst>
    <dgm:cxn modelId="{6908A05B-7684-4052-9B5B-B9F6CB3CEAAF}" type="presOf" srcId="{1B9900C7-AC5D-4E0A-9883-3D66E310ABC4}" destId="{94B194E7-DA12-4149-8478-0635FDE7E5E5}" srcOrd="0" destOrd="0" presId="urn:microsoft.com/office/officeart/2009/layout/CircleArrowProcess"/>
    <dgm:cxn modelId="{6117E845-96EE-4F27-9B0B-CF30C56B78C4}" type="presOf" srcId="{F222DE47-9DC0-47EC-86CA-C7E99B22CD43}" destId="{EF777DA7-A32D-4C03-BA04-223AAD2D4629}" srcOrd="0" destOrd="0" presId="urn:microsoft.com/office/officeart/2009/layout/CircleArrowProcess"/>
    <dgm:cxn modelId="{0D3F1578-4082-41F8-AA4B-B20EE3035842}" srcId="{CC174A0D-F40B-4E13-9831-66BA87044B41}" destId="{290248CD-4A67-4753-A350-8C08530F209D}" srcOrd="0" destOrd="0" parTransId="{8C464426-4321-46FB-AE8D-08253935D297}" sibTransId="{002F7684-3AF2-4253-9528-68BE3B6EC60A}"/>
    <dgm:cxn modelId="{AEE17F7A-C66D-4B7C-A56D-9A002123C9C3}" srcId="{CC174A0D-F40B-4E13-9831-66BA87044B41}" destId="{F222DE47-9DC0-47EC-86CA-C7E99B22CD43}" srcOrd="2" destOrd="0" parTransId="{94104F52-493F-43A1-927B-111C261D07F8}" sibTransId="{F70D9F90-EBC4-4D4B-AA9B-3584406862D3}"/>
    <dgm:cxn modelId="{D9706A93-C227-46CC-9C2C-AE635D22414E}" type="presOf" srcId="{290248CD-4A67-4753-A350-8C08530F209D}" destId="{DD512415-5456-4299-AB9B-1564F74A6458}" srcOrd="0" destOrd="0" presId="urn:microsoft.com/office/officeart/2009/layout/CircleArrowProcess"/>
    <dgm:cxn modelId="{45CAA6D3-2A0B-459E-BF01-F046110BD4F9}" srcId="{CC174A0D-F40B-4E13-9831-66BA87044B41}" destId="{1B9900C7-AC5D-4E0A-9883-3D66E310ABC4}" srcOrd="1" destOrd="0" parTransId="{BF780DDE-CD60-496A-AD45-BE8832F9A699}" sibTransId="{35EF367C-6903-42AF-B439-327DC14C1F1E}"/>
    <dgm:cxn modelId="{296243DA-B153-462D-A693-6851587114A4}" type="presOf" srcId="{CC174A0D-F40B-4E13-9831-66BA87044B41}" destId="{CC885E27-71E2-4899-AD9E-FBE43BC1640D}" srcOrd="0" destOrd="0" presId="urn:microsoft.com/office/officeart/2009/layout/CircleArrowProcess"/>
    <dgm:cxn modelId="{EBF1CA90-4601-4859-B6E2-BB01926CA368}" type="presParOf" srcId="{CC885E27-71E2-4899-AD9E-FBE43BC1640D}" destId="{8E01DD8F-EB30-4CF8-9C88-CB29A10FBAC0}" srcOrd="0" destOrd="0" presId="urn:microsoft.com/office/officeart/2009/layout/CircleArrowProcess"/>
    <dgm:cxn modelId="{B602D82D-7681-44CF-A74E-BA35C5C756DC}" type="presParOf" srcId="{8E01DD8F-EB30-4CF8-9C88-CB29A10FBAC0}" destId="{117C9C43-6F76-4A64-945D-055955E3681A}" srcOrd="0" destOrd="0" presId="urn:microsoft.com/office/officeart/2009/layout/CircleArrowProcess"/>
    <dgm:cxn modelId="{0BAF3126-BD77-48C7-BFCD-33634C93F058}" type="presParOf" srcId="{CC885E27-71E2-4899-AD9E-FBE43BC1640D}" destId="{DD512415-5456-4299-AB9B-1564F74A6458}" srcOrd="1" destOrd="0" presId="urn:microsoft.com/office/officeart/2009/layout/CircleArrowProcess"/>
    <dgm:cxn modelId="{448C53F6-0AC7-4F56-A626-BE091A8572C5}" type="presParOf" srcId="{CC885E27-71E2-4899-AD9E-FBE43BC1640D}" destId="{F759E904-3846-4621-A318-076A3E84D4FA}" srcOrd="2" destOrd="0" presId="urn:microsoft.com/office/officeart/2009/layout/CircleArrowProcess"/>
    <dgm:cxn modelId="{1CC04620-EA0E-4C07-9332-D79A7B2D826D}" type="presParOf" srcId="{F759E904-3846-4621-A318-076A3E84D4FA}" destId="{9D00562D-A356-4732-8740-1C3D458E02FB}" srcOrd="0" destOrd="0" presId="urn:microsoft.com/office/officeart/2009/layout/CircleArrowProcess"/>
    <dgm:cxn modelId="{83FD3644-85F5-4D0B-87C4-31A89743070D}" type="presParOf" srcId="{CC885E27-71E2-4899-AD9E-FBE43BC1640D}" destId="{94B194E7-DA12-4149-8478-0635FDE7E5E5}" srcOrd="3" destOrd="0" presId="urn:microsoft.com/office/officeart/2009/layout/CircleArrowProcess"/>
    <dgm:cxn modelId="{6CE9FBF6-8777-4079-B7EE-3A358B83BC77}" type="presParOf" srcId="{CC885E27-71E2-4899-AD9E-FBE43BC1640D}" destId="{93F5E2C7-31CA-4404-BD2F-DC9FA4048D42}" srcOrd="4" destOrd="0" presId="urn:microsoft.com/office/officeart/2009/layout/CircleArrowProcess"/>
    <dgm:cxn modelId="{9086E311-0E8F-44D2-A21A-D4A8FA858310}" type="presParOf" srcId="{93F5E2C7-31CA-4404-BD2F-DC9FA4048D42}" destId="{8BD9C0F1-C92E-4F31-A1C7-1D2FF3548418}" srcOrd="0" destOrd="0" presId="urn:microsoft.com/office/officeart/2009/layout/CircleArrowProcess"/>
    <dgm:cxn modelId="{5245FD07-57D5-4ACD-AB95-A8590DBF50BB}" type="presParOf" srcId="{CC885E27-71E2-4899-AD9E-FBE43BC1640D}" destId="{EF777DA7-A32D-4C03-BA04-223AAD2D4629}"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56E26E-334F-4F04-A32B-ACE26108210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IN"/>
        </a:p>
      </dgm:t>
    </dgm:pt>
    <dgm:pt modelId="{0FC5B446-4C20-4F5C-BF3C-21FE7AE86F0C}">
      <dgm:prSet phldrT="[Text]">
        <dgm:style>
          <a:lnRef idx="1">
            <a:schemeClr val="accent1"/>
          </a:lnRef>
          <a:fillRef idx="2">
            <a:schemeClr val="accent1"/>
          </a:fillRef>
          <a:effectRef idx="1">
            <a:schemeClr val="accent1"/>
          </a:effectRef>
          <a:fontRef idx="minor">
            <a:schemeClr val="dk1"/>
          </a:fontRef>
        </dgm:style>
      </dgm:prSet>
      <dgm:spPr/>
      <dgm:t>
        <a:bodyPr/>
        <a:lstStyle/>
        <a:p>
          <a:r>
            <a:rPr lang="en-IN" dirty="0"/>
            <a:t>Mental well being</a:t>
          </a:r>
        </a:p>
      </dgm:t>
    </dgm:pt>
    <dgm:pt modelId="{547192E9-2949-4AAB-BF2C-B519DBF85D28}" type="parTrans" cxnId="{C58B449C-8214-4474-BBB5-54F71F6B53F0}">
      <dgm:prSet/>
      <dgm:spPr/>
      <dgm:t>
        <a:bodyPr/>
        <a:lstStyle/>
        <a:p>
          <a:endParaRPr lang="en-IN"/>
        </a:p>
      </dgm:t>
    </dgm:pt>
    <dgm:pt modelId="{12A61B13-7A59-4BF5-A791-5B52D8A31F57}" type="sibTrans" cxnId="{C58B449C-8214-4474-BBB5-54F71F6B53F0}">
      <dgm:prSet/>
      <dgm:spPr/>
      <dgm:t>
        <a:bodyPr/>
        <a:lstStyle/>
        <a:p>
          <a:endParaRPr lang="en-IN"/>
        </a:p>
      </dgm:t>
    </dgm:pt>
    <dgm:pt modelId="{DCABD747-99FC-4F4B-B381-3B503AE31EB6}">
      <dgm:prSet phldrT="[Tex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buFont typeface="Wingdings" panose="05000000000000000000" pitchFamily="2" charset="2"/>
            <a:buChar char="v"/>
          </a:pPr>
          <a:r>
            <a:rPr lang="en-IN" sz="1800" dirty="0"/>
            <a:t>Fear of Missing Out </a:t>
          </a:r>
        </a:p>
      </dgm:t>
    </dgm:pt>
    <dgm:pt modelId="{785316D4-31D1-401E-B5CA-8CAE913CE92E}" type="parTrans" cxnId="{B97AFB9B-2EE7-450F-A53A-DB383013C111}">
      <dgm:prSet/>
      <dgm:spPr/>
      <dgm:t>
        <a:bodyPr/>
        <a:lstStyle/>
        <a:p>
          <a:endParaRPr lang="en-IN"/>
        </a:p>
      </dgm:t>
    </dgm:pt>
    <dgm:pt modelId="{6732C450-AA99-4816-AF51-A9452DC12263}" type="sibTrans" cxnId="{B97AFB9B-2EE7-450F-A53A-DB383013C111}">
      <dgm:prSet/>
      <dgm:spPr/>
      <dgm:t>
        <a:bodyPr/>
        <a:lstStyle/>
        <a:p>
          <a:endParaRPr lang="en-IN"/>
        </a:p>
      </dgm:t>
    </dgm:pt>
    <dgm:pt modelId="{D6B2A4DA-3523-470B-A9FD-DEB190CD018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IN" sz="1800"/>
            <a:t>Difficulty to disconnect </a:t>
          </a:r>
          <a:endParaRPr lang="en-IN" sz="1800" dirty="0"/>
        </a:p>
      </dgm:t>
    </dgm:pt>
    <dgm:pt modelId="{2F8718AA-6E91-4D6F-96C7-F2A4A7F6ECF1}" type="parTrans" cxnId="{FC9EB15D-77DD-4FAB-8567-CBF114A959AF}">
      <dgm:prSet/>
      <dgm:spPr/>
      <dgm:t>
        <a:bodyPr/>
        <a:lstStyle/>
        <a:p>
          <a:endParaRPr lang="en-IN"/>
        </a:p>
      </dgm:t>
    </dgm:pt>
    <dgm:pt modelId="{3AE1D0A9-2ED2-4808-87E3-295AF51D38E8}" type="sibTrans" cxnId="{FC9EB15D-77DD-4FAB-8567-CBF114A959AF}">
      <dgm:prSet/>
      <dgm:spPr/>
      <dgm:t>
        <a:bodyPr/>
        <a:lstStyle/>
        <a:p>
          <a:endParaRPr lang="en-IN"/>
        </a:p>
      </dgm:t>
    </dgm:pt>
    <dgm:pt modelId="{1AE1BCF6-FA89-4148-A21D-1E2B42404899}">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IN" sz="1800"/>
            <a:t>Information Overload </a:t>
          </a:r>
          <a:endParaRPr lang="en-IN" sz="1800" dirty="0"/>
        </a:p>
      </dgm:t>
    </dgm:pt>
    <dgm:pt modelId="{072971DB-31E6-4BB7-8C76-12E0401BF75D}" type="parTrans" cxnId="{73D73E5C-E50A-4EAD-A90F-84020A4C6998}">
      <dgm:prSet/>
      <dgm:spPr/>
      <dgm:t>
        <a:bodyPr/>
        <a:lstStyle/>
        <a:p>
          <a:endParaRPr lang="en-IN"/>
        </a:p>
      </dgm:t>
    </dgm:pt>
    <dgm:pt modelId="{F3C84DCB-8429-471E-B1BB-814F03824B50}" type="sibTrans" cxnId="{73D73E5C-E50A-4EAD-A90F-84020A4C6998}">
      <dgm:prSet/>
      <dgm:spPr/>
      <dgm:t>
        <a:bodyPr/>
        <a:lstStyle/>
        <a:p>
          <a:endParaRPr lang="en-IN"/>
        </a:p>
      </dgm:t>
    </dgm:pt>
    <dgm:pt modelId="{75E1B116-916E-43F9-9727-C323A1E87CFD}">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IN" sz="1800"/>
            <a:t>Heightened Stress level </a:t>
          </a:r>
          <a:endParaRPr lang="en-IN" sz="1800" dirty="0"/>
        </a:p>
      </dgm:t>
    </dgm:pt>
    <dgm:pt modelId="{57E463DE-4931-4039-8FC2-F56F8711D8CC}" type="parTrans" cxnId="{736B1E63-F5B9-4D2E-8C96-B4F13F8EDC40}">
      <dgm:prSet/>
      <dgm:spPr/>
      <dgm:t>
        <a:bodyPr/>
        <a:lstStyle/>
        <a:p>
          <a:endParaRPr lang="en-IN"/>
        </a:p>
      </dgm:t>
    </dgm:pt>
    <dgm:pt modelId="{C932EA6B-6114-49CA-BBF3-DA270D4BF1B4}" type="sibTrans" cxnId="{736B1E63-F5B9-4D2E-8C96-B4F13F8EDC40}">
      <dgm:prSet/>
      <dgm:spPr/>
      <dgm:t>
        <a:bodyPr/>
        <a:lstStyle/>
        <a:p>
          <a:endParaRPr lang="en-IN"/>
        </a:p>
      </dgm:t>
    </dgm:pt>
    <dgm:pt modelId="{C36D37A2-E01C-4A95-9D8A-5E0DE861F778}">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IN" sz="1800"/>
            <a:t>Losing out on real life connections </a:t>
          </a:r>
          <a:endParaRPr lang="en-IN" sz="1800" dirty="0"/>
        </a:p>
      </dgm:t>
    </dgm:pt>
    <dgm:pt modelId="{7EA4798A-8896-4367-B003-9FD0651C6013}" type="parTrans" cxnId="{5A625A18-97E7-4085-89E9-0DCBE48B3B40}">
      <dgm:prSet/>
      <dgm:spPr/>
      <dgm:t>
        <a:bodyPr/>
        <a:lstStyle/>
        <a:p>
          <a:endParaRPr lang="en-IN"/>
        </a:p>
      </dgm:t>
    </dgm:pt>
    <dgm:pt modelId="{654FF477-1D04-479D-ACB1-1CDB47D1DCA4}" type="sibTrans" cxnId="{5A625A18-97E7-4085-89E9-0DCBE48B3B40}">
      <dgm:prSet/>
      <dgm:spPr/>
      <dgm:t>
        <a:bodyPr/>
        <a:lstStyle/>
        <a:p>
          <a:endParaRPr lang="en-IN"/>
        </a:p>
      </dgm:t>
    </dgm:pt>
    <dgm:pt modelId="{096BB79B-B192-462D-8E22-AE081A401A06}">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IN" sz="1800"/>
            <a:t>Constant need for external validation and approval </a:t>
          </a:r>
          <a:endParaRPr lang="en-IN" sz="1800" dirty="0"/>
        </a:p>
      </dgm:t>
    </dgm:pt>
    <dgm:pt modelId="{36DCAB3E-9EEE-47D0-8AEB-E18C8AD20CD7}" type="parTrans" cxnId="{FD848CBC-E092-4DDE-8979-A9C166848982}">
      <dgm:prSet/>
      <dgm:spPr/>
      <dgm:t>
        <a:bodyPr/>
        <a:lstStyle/>
        <a:p>
          <a:endParaRPr lang="en-IN"/>
        </a:p>
      </dgm:t>
    </dgm:pt>
    <dgm:pt modelId="{84847845-306D-4CA4-BC01-F0BC40E5BEE8}" type="sibTrans" cxnId="{FD848CBC-E092-4DDE-8979-A9C166848982}">
      <dgm:prSet/>
      <dgm:spPr/>
      <dgm:t>
        <a:bodyPr/>
        <a:lstStyle/>
        <a:p>
          <a:endParaRPr lang="en-IN"/>
        </a:p>
      </dgm:t>
    </dgm:pt>
    <dgm:pt modelId="{4F3B950D-5509-4C7C-8902-1ECCD7AC248E}">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IN" sz="1800"/>
            <a:t>Comparison- not feeling “Good Enough” </a:t>
          </a:r>
          <a:endParaRPr lang="en-IN" sz="1800" dirty="0"/>
        </a:p>
      </dgm:t>
    </dgm:pt>
    <dgm:pt modelId="{FD6EE2CE-DC55-4CBA-8854-A6BBA820974C}" type="parTrans" cxnId="{9C73F2F0-C88D-46DC-A7EC-FE53292D363F}">
      <dgm:prSet/>
      <dgm:spPr/>
      <dgm:t>
        <a:bodyPr/>
        <a:lstStyle/>
        <a:p>
          <a:endParaRPr lang="en-IN"/>
        </a:p>
      </dgm:t>
    </dgm:pt>
    <dgm:pt modelId="{6E02F278-89C1-4A1D-A10B-0804DB93444D}" type="sibTrans" cxnId="{9C73F2F0-C88D-46DC-A7EC-FE53292D363F}">
      <dgm:prSet/>
      <dgm:spPr/>
      <dgm:t>
        <a:bodyPr/>
        <a:lstStyle/>
        <a:p>
          <a:endParaRPr lang="en-IN"/>
        </a:p>
      </dgm:t>
    </dgm:pt>
    <dgm:pt modelId="{2CB50880-5D6A-44C2-9033-F1F3F8D88981}">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IN" sz="1800"/>
            <a:t>Dissatisfaction, Jealousy and Frustration </a:t>
          </a:r>
          <a:endParaRPr lang="en-IN" sz="1800" dirty="0"/>
        </a:p>
      </dgm:t>
    </dgm:pt>
    <dgm:pt modelId="{CBFF45C5-DED1-46D5-BFF9-20976DFDB3F0}" type="parTrans" cxnId="{0C296511-D9C2-47BE-88B8-A966B91E84AC}">
      <dgm:prSet/>
      <dgm:spPr/>
      <dgm:t>
        <a:bodyPr/>
        <a:lstStyle/>
        <a:p>
          <a:endParaRPr lang="en-IN"/>
        </a:p>
      </dgm:t>
    </dgm:pt>
    <dgm:pt modelId="{3107A76A-6DD9-4653-B698-412E10957B59}" type="sibTrans" cxnId="{0C296511-D9C2-47BE-88B8-A966B91E84AC}">
      <dgm:prSet/>
      <dgm:spPr/>
      <dgm:t>
        <a:bodyPr/>
        <a:lstStyle/>
        <a:p>
          <a:endParaRPr lang="en-IN"/>
        </a:p>
      </dgm:t>
    </dgm:pt>
    <dgm:pt modelId="{9A1B5816-9DB0-4417-946A-0151FB3D8D02}">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IN" sz="1800"/>
            <a:t>Digital Addiction </a:t>
          </a:r>
          <a:endParaRPr lang="en-IN" sz="1800" dirty="0"/>
        </a:p>
      </dgm:t>
    </dgm:pt>
    <dgm:pt modelId="{D06D6055-DDC9-4CBD-B4F6-1FA89FA1CA53}" type="parTrans" cxnId="{965156AF-D9DC-444C-8F37-44B4AABFD2C6}">
      <dgm:prSet/>
      <dgm:spPr/>
      <dgm:t>
        <a:bodyPr/>
        <a:lstStyle/>
        <a:p>
          <a:endParaRPr lang="en-IN"/>
        </a:p>
      </dgm:t>
    </dgm:pt>
    <dgm:pt modelId="{78BA8DF0-C545-49A4-8504-9DAAC720C4F7}" type="sibTrans" cxnId="{965156AF-D9DC-444C-8F37-44B4AABFD2C6}">
      <dgm:prSet/>
      <dgm:spPr/>
      <dgm:t>
        <a:bodyPr/>
        <a:lstStyle/>
        <a:p>
          <a:endParaRPr lang="en-IN"/>
        </a:p>
      </dgm:t>
    </dgm:pt>
    <dgm:pt modelId="{3AA6D6B2-E18F-45C8-A592-ED5E0B42F7C6}">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IN" sz="1800"/>
            <a:t>Cyber-harassment </a:t>
          </a:r>
        </a:p>
      </dgm:t>
    </dgm:pt>
    <dgm:pt modelId="{1681BF34-5ACF-41AC-AEBB-46EF9BA7F3E1}" type="parTrans" cxnId="{D6FE6A97-100E-43D1-9E06-F91011E7C768}">
      <dgm:prSet/>
      <dgm:spPr/>
      <dgm:t>
        <a:bodyPr/>
        <a:lstStyle/>
        <a:p>
          <a:endParaRPr lang="en-IN"/>
        </a:p>
      </dgm:t>
    </dgm:pt>
    <dgm:pt modelId="{6302E8C6-43C4-4AC7-A1EC-F3E1E397C1EF}" type="sibTrans" cxnId="{D6FE6A97-100E-43D1-9E06-F91011E7C768}">
      <dgm:prSet/>
      <dgm:spPr/>
      <dgm:t>
        <a:bodyPr/>
        <a:lstStyle/>
        <a:p>
          <a:endParaRPr lang="en-IN"/>
        </a:p>
      </dgm:t>
    </dgm:pt>
    <dgm:pt modelId="{F3E0259D-0003-4CBC-A460-4D33FF6765B5}" type="pres">
      <dgm:prSet presAssocID="{6C56E26E-334F-4F04-A32B-ACE261082102}" presName="Name0" presStyleCnt="0">
        <dgm:presLayoutVars>
          <dgm:chPref val="1"/>
          <dgm:dir/>
          <dgm:animOne val="branch"/>
          <dgm:animLvl val="lvl"/>
          <dgm:resizeHandles val="exact"/>
        </dgm:presLayoutVars>
      </dgm:prSet>
      <dgm:spPr/>
    </dgm:pt>
    <dgm:pt modelId="{3EC9AF26-6376-400B-AF9D-6F1DA0065F6D}" type="pres">
      <dgm:prSet presAssocID="{0FC5B446-4C20-4F5C-BF3C-21FE7AE86F0C}" presName="root1" presStyleCnt="0"/>
      <dgm:spPr/>
    </dgm:pt>
    <dgm:pt modelId="{C982D9EB-B73F-49BE-9DF4-675571363D73}" type="pres">
      <dgm:prSet presAssocID="{0FC5B446-4C20-4F5C-BF3C-21FE7AE86F0C}" presName="LevelOneTextNode" presStyleLbl="node0" presStyleIdx="0" presStyleCnt="1" custScaleX="225609" custScaleY="158901">
        <dgm:presLayoutVars>
          <dgm:chPref val="3"/>
        </dgm:presLayoutVars>
      </dgm:prSet>
      <dgm:spPr/>
    </dgm:pt>
    <dgm:pt modelId="{73081BB9-4082-4314-A321-B2ABB79FC50B}" type="pres">
      <dgm:prSet presAssocID="{0FC5B446-4C20-4F5C-BF3C-21FE7AE86F0C}" presName="level2hierChild" presStyleCnt="0"/>
      <dgm:spPr/>
    </dgm:pt>
    <dgm:pt modelId="{3F291AAD-08F4-4518-B57E-8BBF1FB2E4A3}" type="pres">
      <dgm:prSet presAssocID="{785316D4-31D1-401E-B5CA-8CAE913CE92E}" presName="conn2-1" presStyleLbl="parChTrans1D2" presStyleIdx="0" presStyleCnt="10"/>
      <dgm:spPr/>
    </dgm:pt>
    <dgm:pt modelId="{38B941BB-84BA-40FB-A1D2-E0C9A0554964}" type="pres">
      <dgm:prSet presAssocID="{785316D4-31D1-401E-B5CA-8CAE913CE92E}" presName="connTx" presStyleLbl="parChTrans1D2" presStyleIdx="0" presStyleCnt="10"/>
      <dgm:spPr/>
    </dgm:pt>
    <dgm:pt modelId="{7FD642DB-723D-4083-B840-AF54768F4538}" type="pres">
      <dgm:prSet presAssocID="{DCABD747-99FC-4F4B-B381-3B503AE31EB6}" presName="root2" presStyleCnt="0"/>
      <dgm:spPr/>
    </dgm:pt>
    <dgm:pt modelId="{65C59996-800B-4F80-AB1E-6EAD51303F81}" type="pres">
      <dgm:prSet presAssocID="{DCABD747-99FC-4F4B-B381-3B503AE31EB6}" presName="LevelTwoTextNode" presStyleLbl="node2" presStyleIdx="0" presStyleCnt="10" custScaleX="536890">
        <dgm:presLayoutVars>
          <dgm:chPref val="3"/>
        </dgm:presLayoutVars>
      </dgm:prSet>
      <dgm:spPr/>
    </dgm:pt>
    <dgm:pt modelId="{DC14A25A-7A12-416D-A8DA-DDB6809B53AB}" type="pres">
      <dgm:prSet presAssocID="{DCABD747-99FC-4F4B-B381-3B503AE31EB6}" presName="level3hierChild" presStyleCnt="0"/>
      <dgm:spPr/>
    </dgm:pt>
    <dgm:pt modelId="{091448DA-9235-4AC3-9F4C-5A4AE40D43E3}" type="pres">
      <dgm:prSet presAssocID="{2F8718AA-6E91-4D6F-96C7-F2A4A7F6ECF1}" presName="conn2-1" presStyleLbl="parChTrans1D2" presStyleIdx="1" presStyleCnt="10"/>
      <dgm:spPr/>
    </dgm:pt>
    <dgm:pt modelId="{86DA1C14-31CC-42C8-A4FA-8DFA4F659BA2}" type="pres">
      <dgm:prSet presAssocID="{2F8718AA-6E91-4D6F-96C7-F2A4A7F6ECF1}" presName="connTx" presStyleLbl="parChTrans1D2" presStyleIdx="1" presStyleCnt="10"/>
      <dgm:spPr/>
    </dgm:pt>
    <dgm:pt modelId="{5010D858-C85C-4121-B0CA-A62A9D62BEFA}" type="pres">
      <dgm:prSet presAssocID="{D6B2A4DA-3523-470B-A9FD-DEB190CD0185}" presName="root2" presStyleCnt="0"/>
      <dgm:spPr/>
    </dgm:pt>
    <dgm:pt modelId="{F66ACCE7-829C-42DB-A079-DCAFAAC673DB}" type="pres">
      <dgm:prSet presAssocID="{D6B2A4DA-3523-470B-A9FD-DEB190CD0185}" presName="LevelTwoTextNode" presStyleLbl="node2" presStyleIdx="1" presStyleCnt="10" custScaleX="536890">
        <dgm:presLayoutVars>
          <dgm:chPref val="3"/>
        </dgm:presLayoutVars>
      </dgm:prSet>
      <dgm:spPr/>
    </dgm:pt>
    <dgm:pt modelId="{4890A90C-2771-4515-B416-935ABA2ACF82}" type="pres">
      <dgm:prSet presAssocID="{D6B2A4DA-3523-470B-A9FD-DEB190CD0185}" presName="level3hierChild" presStyleCnt="0"/>
      <dgm:spPr/>
    </dgm:pt>
    <dgm:pt modelId="{F22614F3-9876-4DC9-A69D-EAF09684362C}" type="pres">
      <dgm:prSet presAssocID="{072971DB-31E6-4BB7-8C76-12E0401BF75D}" presName="conn2-1" presStyleLbl="parChTrans1D2" presStyleIdx="2" presStyleCnt="10"/>
      <dgm:spPr/>
    </dgm:pt>
    <dgm:pt modelId="{44CE612C-DC80-42F4-B329-8AAC43D291AF}" type="pres">
      <dgm:prSet presAssocID="{072971DB-31E6-4BB7-8C76-12E0401BF75D}" presName="connTx" presStyleLbl="parChTrans1D2" presStyleIdx="2" presStyleCnt="10"/>
      <dgm:spPr/>
    </dgm:pt>
    <dgm:pt modelId="{20FA4D71-4417-4ABE-B5D2-2BBEC7793717}" type="pres">
      <dgm:prSet presAssocID="{1AE1BCF6-FA89-4148-A21D-1E2B42404899}" presName="root2" presStyleCnt="0"/>
      <dgm:spPr/>
    </dgm:pt>
    <dgm:pt modelId="{D9B20677-A3AA-4E90-8BF4-1FB10A5B6644}" type="pres">
      <dgm:prSet presAssocID="{1AE1BCF6-FA89-4148-A21D-1E2B42404899}" presName="LevelTwoTextNode" presStyleLbl="node2" presStyleIdx="2" presStyleCnt="10" custScaleX="536890">
        <dgm:presLayoutVars>
          <dgm:chPref val="3"/>
        </dgm:presLayoutVars>
      </dgm:prSet>
      <dgm:spPr/>
    </dgm:pt>
    <dgm:pt modelId="{0B8D1890-233E-4F4A-914C-2D57E882E324}" type="pres">
      <dgm:prSet presAssocID="{1AE1BCF6-FA89-4148-A21D-1E2B42404899}" presName="level3hierChild" presStyleCnt="0"/>
      <dgm:spPr/>
    </dgm:pt>
    <dgm:pt modelId="{4657D78C-5778-4D16-B437-356464D396A3}" type="pres">
      <dgm:prSet presAssocID="{57E463DE-4931-4039-8FC2-F56F8711D8CC}" presName="conn2-1" presStyleLbl="parChTrans1D2" presStyleIdx="3" presStyleCnt="10"/>
      <dgm:spPr/>
    </dgm:pt>
    <dgm:pt modelId="{EE3F2A4F-4F07-42B0-9901-28F86E1DE9E2}" type="pres">
      <dgm:prSet presAssocID="{57E463DE-4931-4039-8FC2-F56F8711D8CC}" presName="connTx" presStyleLbl="parChTrans1D2" presStyleIdx="3" presStyleCnt="10"/>
      <dgm:spPr/>
    </dgm:pt>
    <dgm:pt modelId="{86311354-8CA7-46AE-A991-9EED5AECA734}" type="pres">
      <dgm:prSet presAssocID="{75E1B116-916E-43F9-9727-C323A1E87CFD}" presName="root2" presStyleCnt="0"/>
      <dgm:spPr/>
    </dgm:pt>
    <dgm:pt modelId="{0D07A458-59B8-49C6-A86B-2B66A96ACEA9}" type="pres">
      <dgm:prSet presAssocID="{75E1B116-916E-43F9-9727-C323A1E87CFD}" presName="LevelTwoTextNode" presStyleLbl="node2" presStyleIdx="3" presStyleCnt="10" custScaleX="536890">
        <dgm:presLayoutVars>
          <dgm:chPref val="3"/>
        </dgm:presLayoutVars>
      </dgm:prSet>
      <dgm:spPr/>
    </dgm:pt>
    <dgm:pt modelId="{C5490542-DC8C-40F2-ADA1-A8AC33DEA6E0}" type="pres">
      <dgm:prSet presAssocID="{75E1B116-916E-43F9-9727-C323A1E87CFD}" presName="level3hierChild" presStyleCnt="0"/>
      <dgm:spPr/>
    </dgm:pt>
    <dgm:pt modelId="{A95BE827-C9B1-4B26-A0FA-E4AFBA21728B}" type="pres">
      <dgm:prSet presAssocID="{7EA4798A-8896-4367-B003-9FD0651C6013}" presName="conn2-1" presStyleLbl="parChTrans1D2" presStyleIdx="4" presStyleCnt="10"/>
      <dgm:spPr/>
    </dgm:pt>
    <dgm:pt modelId="{E46B719B-AA04-4E6C-8D9B-E06D90BDC79B}" type="pres">
      <dgm:prSet presAssocID="{7EA4798A-8896-4367-B003-9FD0651C6013}" presName="connTx" presStyleLbl="parChTrans1D2" presStyleIdx="4" presStyleCnt="10"/>
      <dgm:spPr/>
    </dgm:pt>
    <dgm:pt modelId="{32BA095D-821F-4B35-A489-186B04B74536}" type="pres">
      <dgm:prSet presAssocID="{C36D37A2-E01C-4A95-9D8A-5E0DE861F778}" presName="root2" presStyleCnt="0"/>
      <dgm:spPr/>
    </dgm:pt>
    <dgm:pt modelId="{4CCAA3B9-A588-48B6-A3CF-671CE3BE29F5}" type="pres">
      <dgm:prSet presAssocID="{C36D37A2-E01C-4A95-9D8A-5E0DE861F778}" presName="LevelTwoTextNode" presStyleLbl="node2" presStyleIdx="4" presStyleCnt="10" custScaleX="536890">
        <dgm:presLayoutVars>
          <dgm:chPref val="3"/>
        </dgm:presLayoutVars>
      </dgm:prSet>
      <dgm:spPr/>
    </dgm:pt>
    <dgm:pt modelId="{AA02346B-AC19-4154-B762-8DBE3B41DC8F}" type="pres">
      <dgm:prSet presAssocID="{C36D37A2-E01C-4A95-9D8A-5E0DE861F778}" presName="level3hierChild" presStyleCnt="0"/>
      <dgm:spPr/>
    </dgm:pt>
    <dgm:pt modelId="{3901ED3B-F7DF-43DF-A4F7-69C34BC6ABA8}" type="pres">
      <dgm:prSet presAssocID="{36DCAB3E-9EEE-47D0-8AEB-E18C8AD20CD7}" presName="conn2-1" presStyleLbl="parChTrans1D2" presStyleIdx="5" presStyleCnt="10"/>
      <dgm:spPr/>
    </dgm:pt>
    <dgm:pt modelId="{DA261DD7-CF9A-4DAA-93AB-B881B2B6038A}" type="pres">
      <dgm:prSet presAssocID="{36DCAB3E-9EEE-47D0-8AEB-E18C8AD20CD7}" presName="connTx" presStyleLbl="parChTrans1D2" presStyleIdx="5" presStyleCnt="10"/>
      <dgm:spPr/>
    </dgm:pt>
    <dgm:pt modelId="{A77C8DA1-4C72-49FA-A39F-DFB29481C71F}" type="pres">
      <dgm:prSet presAssocID="{096BB79B-B192-462D-8E22-AE081A401A06}" presName="root2" presStyleCnt="0"/>
      <dgm:spPr/>
    </dgm:pt>
    <dgm:pt modelId="{40B0C47F-6366-4E65-B1E0-6B69302457A4}" type="pres">
      <dgm:prSet presAssocID="{096BB79B-B192-462D-8E22-AE081A401A06}" presName="LevelTwoTextNode" presStyleLbl="node2" presStyleIdx="5" presStyleCnt="10" custScaleX="536890">
        <dgm:presLayoutVars>
          <dgm:chPref val="3"/>
        </dgm:presLayoutVars>
      </dgm:prSet>
      <dgm:spPr/>
    </dgm:pt>
    <dgm:pt modelId="{6D419474-E2B4-4896-BE90-6DD35ADF35A0}" type="pres">
      <dgm:prSet presAssocID="{096BB79B-B192-462D-8E22-AE081A401A06}" presName="level3hierChild" presStyleCnt="0"/>
      <dgm:spPr/>
    </dgm:pt>
    <dgm:pt modelId="{9D77EE02-F9EB-40E4-8F6D-AC9E4B913FA9}" type="pres">
      <dgm:prSet presAssocID="{FD6EE2CE-DC55-4CBA-8854-A6BBA820974C}" presName="conn2-1" presStyleLbl="parChTrans1D2" presStyleIdx="6" presStyleCnt="10"/>
      <dgm:spPr/>
    </dgm:pt>
    <dgm:pt modelId="{476DFA10-833C-4C5A-938A-3A3D497A5E4A}" type="pres">
      <dgm:prSet presAssocID="{FD6EE2CE-DC55-4CBA-8854-A6BBA820974C}" presName="connTx" presStyleLbl="parChTrans1D2" presStyleIdx="6" presStyleCnt="10"/>
      <dgm:spPr/>
    </dgm:pt>
    <dgm:pt modelId="{ADD6D5E5-16E8-4B4E-89BC-3DB04626734A}" type="pres">
      <dgm:prSet presAssocID="{4F3B950D-5509-4C7C-8902-1ECCD7AC248E}" presName="root2" presStyleCnt="0"/>
      <dgm:spPr/>
    </dgm:pt>
    <dgm:pt modelId="{AE9C3457-AA2E-4CEB-AB07-F253DCCDF23C}" type="pres">
      <dgm:prSet presAssocID="{4F3B950D-5509-4C7C-8902-1ECCD7AC248E}" presName="LevelTwoTextNode" presStyleLbl="node2" presStyleIdx="6" presStyleCnt="10" custScaleX="536890">
        <dgm:presLayoutVars>
          <dgm:chPref val="3"/>
        </dgm:presLayoutVars>
      </dgm:prSet>
      <dgm:spPr/>
    </dgm:pt>
    <dgm:pt modelId="{1ABEEA93-A840-412E-B0FD-0AC1CCE5BC12}" type="pres">
      <dgm:prSet presAssocID="{4F3B950D-5509-4C7C-8902-1ECCD7AC248E}" presName="level3hierChild" presStyleCnt="0"/>
      <dgm:spPr/>
    </dgm:pt>
    <dgm:pt modelId="{250D7FDC-45EE-44E8-8475-BB99B3FEFA2E}" type="pres">
      <dgm:prSet presAssocID="{CBFF45C5-DED1-46D5-BFF9-20976DFDB3F0}" presName="conn2-1" presStyleLbl="parChTrans1D2" presStyleIdx="7" presStyleCnt="10"/>
      <dgm:spPr/>
    </dgm:pt>
    <dgm:pt modelId="{3D711361-E052-439C-ACB3-A00730E54F53}" type="pres">
      <dgm:prSet presAssocID="{CBFF45C5-DED1-46D5-BFF9-20976DFDB3F0}" presName="connTx" presStyleLbl="parChTrans1D2" presStyleIdx="7" presStyleCnt="10"/>
      <dgm:spPr/>
    </dgm:pt>
    <dgm:pt modelId="{CD055148-83B3-4FC3-A1D6-72D409C2F071}" type="pres">
      <dgm:prSet presAssocID="{2CB50880-5D6A-44C2-9033-F1F3F8D88981}" presName="root2" presStyleCnt="0"/>
      <dgm:spPr/>
    </dgm:pt>
    <dgm:pt modelId="{A87DD79B-3DBE-4471-BE3B-54754AB97552}" type="pres">
      <dgm:prSet presAssocID="{2CB50880-5D6A-44C2-9033-F1F3F8D88981}" presName="LevelTwoTextNode" presStyleLbl="node2" presStyleIdx="7" presStyleCnt="10" custScaleX="536890">
        <dgm:presLayoutVars>
          <dgm:chPref val="3"/>
        </dgm:presLayoutVars>
      </dgm:prSet>
      <dgm:spPr/>
    </dgm:pt>
    <dgm:pt modelId="{C22A020D-E6D1-4119-ABE8-A02B7FD0CDD0}" type="pres">
      <dgm:prSet presAssocID="{2CB50880-5D6A-44C2-9033-F1F3F8D88981}" presName="level3hierChild" presStyleCnt="0"/>
      <dgm:spPr/>
    </dgm:pt>
    <dgm:pt modelId="{E6FAC11E-20E7-487E-AFB0-E95A13B5EAE2}" type="pres">
      <dgm:prSet presAssocID="{D06D6055-DDC9-4CBD-B4F6-1FA89FA1CA53}" presName="conn2-1" presStyleLbl="parChTrans1D2" presStyleIdx="8" presStyleCnt="10"/>
      <dgm:spPr/>
    </dgm:pt>
    <dgm:pt modelId="{DC1A3A6B-913D-4318-8882-4292B63DFA76}" type="pres">
      <dgm:prSet presAssocID="{D06D6055-DDC9-4CBD-B4F6-1FA89FA1CA53}" presName="connTx" presStyleLbl="parChTrans1D2" presStyleIdx="8" presStyleCnt="10"/>
      <dgm:spPr/>
    </dgm:pt>
    <dgm:pt modelId="{DE63624B-DE96-4000-99FC-1D2918372B04}" type="pres">
      <dgm:prSet presAssocID="{9A1B5816-9DB0-4417-946A-0151FB3D8D02}" presName="root2" presStyleCnt="0"/>
      <dgm:spPr/>
    </dgm:pt>
    <dgm:pt modelId="{2A6BF3A1-5BE7-4CE2-8EE5-789D166B1148}" type="pres">
      <dgm:prSet presAssocID="{9A1B5816-9DB0-4417-946A-0151FB3D8D02}" presName="LevelTwoTextNode" presStyleLbl="node2" presStyleIdx="8" presStyleCnt="10" custScaleX="536890">
        <dgm:presLayoutVars>
          <dgm:chPref val="3"/>
        </dgm:presLayoutVars>
      </dgm:prSet>
      <dgm:spPr/>
    </dgm:pt>
    <dgm:pt modelId="{41F9EB33-1705-42A1-B5A3-890AE8FE4AAE}" type="pres">
      <dgm:prSet presAssocID="{9A1B5816-9DB0-4417-946A-0151FB3D8D02}" presName="level3hierChild" presStyleCnt="0"/>
      <dgm:spPr/>
    </dgm:pt>
    <dgm:pt modelId="{56355FB7-1F4E-411A-B7A6-D334495548D0}" type="pres">
      <dgm:prSet presAssocID="{1681BF34-5ACF-41AC-AEBB-46EF9BA7F3E1}" presName="conn2-1" presStyleLbl="parChTrans1D2" presStyleIdx="9" presStyleCnt="10"/>
      <dgm:spPr/>
    </dgm:pt>
    <dgm:pt modelId="{C8A5BB27-A72E-4192-BFD6-5C6F6646289B}" type="pres">
      <dgm:prSet presAssocID="{1681BF34-5ACF-41AC-AEBB-46EF9BA7F3E1}" presName="connTx" presStyleLbl="parChTrans1D2" presStyleIdx="9" presStyleCnt="10"/>
      <dgm:spPr/>
    </dgm:pt>
    <dgm:pt modelId="{16492D4D-330E-4EE6-9B01-CF037048A1F7}" type="pres">
      <dgm:prSet presAssocID="{3AA6D6B2-E18F-45C8-A592-ED5E0B42F7C6}" presName="root2" presStyleCnt="0"/>
      <dgm:spPr/>
    </dgm:pt>
    <dgm:pt modelId="{CE73F543-08C5-4952-9B38-C3ACCF0BB4D5}" type="pres">
      <dgm:prSet presAssocID="{3AA6D6B2-E18F-45C8-A592-ED5E0B42F7C6}" presName="LevelTwoTextNode" presStyleLbl="node2" presStyleIdx="9" presStyleCnt="10" custScaleX="536890">
        <dgm:presLayoutVars>
          <dgm:chPref val="3"/>
        </dgm:presLayoutVars>
      </dgm:prSet>
      <dgm:spPr/>
    </dgm:pt>
    <dgm:pt modelId="{332D7D30-6169-45D3-A5E0-24D64D43C02F}" type="pres">
      <dgm:prSet presAssocID="{3AA6D6B2-E18F-45C8-A592-ED5E0B42F7C6}" presName="level3hierChild" presStyleCnt="0"/>
      <dgm:spPr/>
    </dgm:pt>
  </dgm:ptLst>
  <dgm:cxnLst>
    <dgm:cxn modelId="{B04BB800-433E-4207-9445-B14EEDC0C580}" type="presOf" srcId="{57E463DE-4931-4039-8FC2-F56F8711D8CC}" destId="{4657D78C-5778-4D16-B437-356464D396A3}" srcOrd="0" destOrd="0" presId="urn:microsoft.com/office/officeart/2008/layout/HorizontalMultiLevelHierarchy"/>
    <dgm:cxn modelId="{0936390B-9EC2-4E5A-A1F7-950A27A2A7F7}" type="presOf" srcId="{096BB79B-B192-462D-8E22-AE081A401A06}" destId="{40B0C47F-6366-4E65-B1E0-6B69302457A4}" srcOrd="0" destOrd="0" presId="urn:microsoft.com/office/officeart/2008/layout/HorizontalMultiLevelHierarchy"/>
    <dgm:cxn modelId="{E39C8E0D-04D5-4574-A760-46B14CA01664}" type="presOf" srcId="{D06D6055-DDC9-4CBD-B4F6-1FA89FA1CA53}" destId="{DC1A3A6B-913D-4318-8882-4292B63DFA76}" srcOrd="1" destOrd="0" presId="urn:microsoft.com/office/officeart/2008/layout/HorizontalMultiLevelHierarchy"/>
    <dgm:cxn modelId="{0C296511-D9C2-47BE-88B8-A966B91E84AC}" srcId="{0FC5B446-4C20-4F5C-BF3C-21FE7AE86F0C}" destId="{2CB50880-5D6A-44C2-9033-F1F3F8D88981}" srcOrd="7" destOrd="0" parTransId="{CBFF45C5-DED1-46D5-BFF9-20976DFDB3F0}" sibTransId="{3107A76A-6DD9-4653-B698-412E10957B59}"/>
    <dgm:cxn modelId="{5A625A18-97E7-4085-89E9-0DCBE48B3B40}" srcId="{0FC5B446-4C20-4F5C-BF3C-21FE7AE86F0C}" destId="{C36D37A2-E01C-4A95-9D8A-5E0DE861F778}" srcOrd="4" destOrd="0" parTransId="{7EA4798A-8896-4367-B003-9FD0651C6013}" sibTransId="{654FF477-1D04-479D-ACB1-1CDB47D1DCA4}"/>
    <dgm:cxn modelId="{9FC79D26-2C3A-4AA8-B61C-9A1F843690B9}" type="presOf" srcId="{57E463DE-4931-4039-8FC2-F56F8711D8CC}" destId="{EE3F2A4F-4F07-42B0-9901-28F86E1DE9E2}" srcOrd="1" destOrd="0" presId="urn:microsoft.com/office/officeart/2008/layout/HorizontalMultiLevelHierarchy"/>
    <dgm:cxn modelId="{66B07C2D-E0B7-477F-B30C-43FE8A9FE76A}" type="presOf" srcId="{2F8718AA-6E91-4D6F-96C7-F2A4A7F6ECF1}" destId="{091448DA-9235-4AC3-9F4C-5A4AE40D43E3}" srcOrd="0" destOrd="0" presId="urn:microsoft.com/office/officeart/2008/layout/HorizontalMultiLevelHierarchy"/>
    <dgm:cxn modelId="{73D73E5C-E50A-4EAD-A90F-84020A4C6998}" srcId="{0FC5B446-4C20-4F5C-BF3C-21FE7AE86F0C}" destId="{1AE1BCF6-FA89-4148-A21D-1E2B42404899}" srcOrd="2" destOrd="0" parTransId="{072971DB-31E6-4BB7-8C76-12E0401BF75D}" sibTransId="{F3C84DCB-8429-471E-B1BB-814F03824B50}"/>
    <dgm:cxn modelId="{FC9EB15D-77DD-4FAB-8567-CBF114A959AF}" srcId="{0FC5B446-4C20-4F5C-BF3C-21FE7AE86F0C}" destId="{D6B2A4DA-3523-470B-A9FD-DEB190CD0185}" srcOrd="1" destOrd="0" parTransId="{2F8718AA-6E91-4D6F-96C7-F2A4A7F6ECF1}" sibTransId="{3AE1D0A9-2ED2-4808-87E3-295AF51D38E8}"/>
    <dgm:cxn modelId="{C9FC3760-5B4C-4535-977D-7F23E7717B31}" type="presOf" srcId="{DCABD747-99FC-4F4B-B381-3B503AE31EB6}" destId="{65C59996-800B-4F80-AB1E-6EAD51303F81}" srcOrd="0" destOrd="0" presId="urn:microsoft.com/office/officeart/2008/layout/HorizontalMultiLevelHierarchy"/>
    <dgm:cxn modelId="{47CDF460-AB2F-44CC-BB1A-71AAB0B1E5F3}" type="presOf" srcId="{785316D4-31D1-401E-B5CA-8CAE913CE92E}" destId="{3F291AAD-08F4-4518-B57E-8BBF1FB2E4A3}" srcOrd="0" destOrd="0" presId="urn:microsoft.com/office/officeart/2008/layout/HorizontalMultiLevelHierarchy"/>
    <dgm:cxn modelId="{84671F62-D38C-40ED-8B2B-78D542FC44A7}" type="presOf" srcId="{072971DB-31E6-4BB7-8C76-12E0401BF75D}" destId="{44CE612C-DC80-42F4-B329-8AAC43D291AF}" srcOrd="1" destOrd="0" presId="urn:microsoft.com/office/officeart/2008/layout/HorizontalMultiLevelHierarchy"/>
    <dgm:cxn modelId="{5B3AA342-6323-49CE-AA8B-00865A4361A0}" type="presOf" srcId="{36DCAB3E-9EEE-47D0-8AEB-E18C8AD20CD7}" destId="{3901ED3B-F7DF-43DF-A4F7-69C34BC6ABA8}" srcOrd="0" destOrd="0" presId="urn:microsoft.com/office/officeart/2008/layout/HorizontalMultiLevelHierarchy"/>
    <dgm:cxn modelId="{736B1E63-F5B9-4D2E-8C96-B4F13F8EDC40}" srcId="{0FC5B446-4C20-4F5C-BF3C-21FE7AE86F0C}" destId="{75E1B116-916E-43F9-9727-C323A1E87CFD}" srcOrd="3" destOrd="0" parTransId="{57E463DE-4931-4039-8FC2-F56F8711D8CC}" sibTransId="{C932EA6B-6114-49CA-BBF3-DA270D4BF1B4}"/>
    <dgm:cxn modelId="{013BCE64-1B57-4BC3-9D5C-BCB7439D91A0}" type="presOf" srcId="{D6B2A4DA-3523-470B-A9FD-DEB190CD0185}" destId="{F66ACCE7-829C-42DB-A079-DCAFAAC673DB}" srcOrd="0" destOrd="0" presId="urn:microsoft.com/office/officeart/2008/layout/HorizontalMultiLevelHierarchy"/>
    <dgm:cxn modelId="{BC2A3267-1354-4867-9AF0-F5DD47A5510A}" type="presOf" srcId="{FD6EE2CE-DC55-4CBA-8854-A6BBA820974C}" destId="{9D77EE02-F9EB-40E4-8F6D-AC9E4B913FA9}" srcOrd="0" destOrd="0" presId="urn:microsoft.com/office/officeart/2008/layout/HorizontalMultiLevelHierarchy"/>
    <dgm:cxn modelId="{A8D20C49-D4EB-45D3-9B4C-C790393DA445}" type="presOf" srcId="{7EA4798A-8896-4367-B003-9FD0651C6013}" destId="{E46B719B-AA04-4E6C-8D9B-E06D90BDC79B}" srcOrd="1" destOrd="0" presId="urn:microsoft.com/office/officeart/2008/layout/HorizontalMultiLevelHierarchy"/>
    <dgm:cxn modelId="{5735F64E-CB7B-481F-9EFE-6BD1A987207A}" type="presOf" srcId="{36DCAB3E-9EEE-47D0-8AEB-E18C8AD20CD7}" destId="{DA261DD7-CF9A-4DAA-93AB-B881B2B6038A}" srcOrd="1" destOrd="0" presId="urn:microsoft.com/office/officeart/2008/layout/HorizontalMultiLevelHierarchy"/>
    <dgm:cxn modelId="{6081FC50-0479-4378-A21E-C53AA9461C99}" type="presOf" srcId="{4F3B950D-5509-4C7C-8902-1ECCD7AC248E}" destId="{AE9C3457-AA2E-4CEB-AB07-F253DCCDF23C}" srcOrd="0" destOrd="0" presId="urn:microsoft.com/office/officeart/2008/layout/HorizontalMultiLevelHierarchy"/>
    <dgm:cxn modelId="{4085BE71-D5E9-47EB-B00E-289C413E7B45}" type="presOf" srcId="{CBFF45C5-DED1-46D5-BFF9-20976DFDB3F0}" destId="{3D711361-E052-439C-ACB3-A00730E54F53}" srcOrd="1" destOrd="0" presId="urn:microsoft.com/office/officeart/2008/layout/HorizontalMultiLevelHierarchy"/>
    <dgm:cxn modelId="{E56BCF57-5FB6-4C51-A6BF-1E553900342D}" type="presOf" srcId="{2F8718AA-6E91-4D6F-96C7-F2A4A7F6ECF1}" destId="{86DA1C14-31CC-42C8-A4FA-8DFA4F659BA2}" srcOrd="1" destOrd="0" presId="urn:microsoft.com/office/officeart/2008/layout/HorizontalMultiLevelHierarchy"/>
    <dgm:cxn modelId="{47DBE27B-00E4-43ED-82EA-825564124B47}" type="presOf" srcId="{D06D6055-DDC9-4CBD-B4F6-1FA89FA1CA53}" destId="{E6FAC11E-20E7-487E-AFB0-E95A13B5EAE2}" srcOrd="0" destOrd="0" presId="urn:microsoft.com/office/officeart/2008/layout/HorizontalMultiLevelHierarchy"/>
    <dgm:cxn modelId="{244D6A84-4877-436E-887E-2C0CB5CA4AE1}" type="presOf" srcId="{75E1B116-916E-43F9-9727-C323A1E87CFD}" destId="{0D07A458-59B8-49C6-A86B-2B66A96ACEA9}" srcOrd="0" destOrd="0" presId="urn:microsoft.com/office/officeart/2008/layout/HorizontalMultiLevelHierarchy"/>
    <dgm:cxn modelId="{0E19E485-2F73-472D-A8C0-729FA193DE98}" type="presOf" srcId="{072971DB-31E6-4BB7-8C76-12E0401BF75D}" destId="{F22614F3-9876-4DC9-A69D-EAF09684362C}" srcOrd="0" destOrd="0" presId="urn:microsoft.com/office/officeart/2008/layout/HorizontalMultiLevelHierarchy"/>
    <dgm:cxn modelId="{D6FE6A97-100E-43D1-9E06-F91011E7C768}" srcId="{0FC5B446-4C20-4F5C-BF3C-21FE7AE86F0C}" destId="{3AA6D6B2-E18F-45C8-A592-ED5E0B42F7C6}" srcOrd="9" destOrd="0" parTransId="{1681BF34-5ACF-41AC-AEBB-46EF9BA7F3E1}" sibTransId="{6302E8C6-43C4-4AC7-A1EC-F3E1E397C1EF}"/>
    <dgm:cxn modelId="{B57D1E99-7D9E-487A-833A-A7F2BB2D5418}" type="presOf" srcId="{6C56E26E-334F-4F04-A32B-ACE261082102}" destId="{F3E0259D-0003-4CBC-A460-4D33FF6765B5}" srcOrd="0" destOrd="0" presId="urn:microsoft.com/office/officeart/2008/layout/HorizontalMultiLevelHierarchy"/>
    <dgm:cxn modelId="{B97AFB9B-2EE7-450F-A53A-DB383013C111}" srcId="{0FC5B446-4C20-4F5C-BF3C-21FE7AE86F0C}" destId="{DCABD747-99FC-4F4B-B381-3B503AE31EB6}" srcOrd="0" destOrd="0" parTransId="{785316D4-31D1-401E-B5CA-8CAE913CE92E}" sibTransId="{6732C450-AA99-4816-AF51-A9452DC12263}"/>
    <dgm:cxn modelId="{C58B449C-8214-4474-BBB5-54F71F6B53F0}" srcId="{6C56E26E-334F-4F04-A32B-ACE261082102}" destId="{0FC5B446-4C20-4F5C-BF3C-21FE7AE86F0C}" srcOrd="0" destOrd="0" parTransId="{547192E9-2949-4AAB-BF2C-B519DBF85D28}" sibTransId="{12A61B13-7A59-4BF5-A791-5B52D8A31F57}"/>
    <dgm:cxn modelId="{302FE29D-4BF6-4877-857C-1A5879AB92FC}" type="presOf" srcId="{3AA6D6B2-E18F-45C8-A592-ED5E0B42F7C6}" destId="{CE73F543-08C5-4952-9B38-C3ACCF0BB4D5}" srcOrd="0" destOrd="0" presId="urn:microsoft.com/office/officeart/2008/layout/HorizontalMultiLevelHierarchy"/>
    <dgm:cxn modelId="{0972749F-C953-47F3-972B-F5E0E5D5957A}" type="presOf" srcId="{1AE1BCF6-FA89-4148-A21D-1E2B42404899}" destId="{D9B20677-A3AA-4E90-8BF4-1FB10A5B6644}" srcOrd="0" destOrd="0" presId="urn:microsoft.com/office/officeart/2008/layout/HorizontalMultiLevelHierarchy"/>
    <dgm:cxn modelId="{107A91A0-95ED-44FE-9369-E68F1CD3F722}" type="presOf" srcId="{785316D4-31D1-401E-B5CA-8CAE913CE92E}" destId="{38B941BB-84BA-40FB-A1D2-E0C9A0554964}" srcOrd="1" destOrd="0" presId="urn:microsoft.com/office/officeart/2008/layout/HorizontalMultiLevelHierarchy"/>
    <dgm:cxn modelId="{49E11EA5-7E91-4FFA-8645-3400E2235508}" type="presOf" srcId="{C36D37A2-E01C-4A95-9D8A-5E0DE861F778}" destId="{4CCAA3B9-A588-48B6-A3CF-671CE3BE29F5}" srcOrd="0" destOrd="0" presId="urn:microsoft.com/office/officeart/2008/layout/HorizontalMultiLevelHierarchy"/>
    <dgm:cxn modelId="{AC915DAE-8DA5-42F5-86FF-5A4AFE47029E}" type="presOf" srcId="{0FC5B446-4C20-4F5C-BF3C-21FE7AE86F0C}" destId="{C982D9EB-B73F-49BE-9DF4-675571363D73}" srcOrd="0" destOrd="0" presId="urn:microsoft.com/office/officeart/2008/layout/HorizontalMultiLevelHierarchy"/>
    <dgm:cxn modelId="{965156AF-D9DC-444C-8F37-44B4AABFD2C6}" srcId="{0FC5B446-4C20-4F5C-BF3C-21FE7AE86F0C}" destId="{9A1B5816-9DB0-4417-946A-0151FB3D8D02}" srcOrd="8" destOrd="0" parTransId="{D06D6055-DDC9-4CBD-B4F6-1FA89FA1CA53}" sibTransId="{78BA8DF0-C545-49A4-8504-9DAAC720C4F7}"/>
    <dgm:cxn modelId="{0EF8DCB9-45B3-4FBE-9B77-45D63544F62D}" type="presOf" srcId="{CBFF45C5-DED1-46D5-BFF9-20976DFDB3F0}" destId="{250D7FDC-45EE-44E8-8475-BB99B3FEFA2E}" srcOrd="0" destOrd="0" presId="urn:microsoft.com/office/officeart/2008/layout/HorizontalMultiLevelHierarchy"/>
    <dgm:cxn modelId="{FD848CBC-E092-4DDE-8979-A9C166848982}" srcId="{0FC5B446-4C20-4F5C-BF3C-21FE7AE86F0C}" destId="{096BB79B-B192-462D-8E22-AE081A401A06}" srcOrd="5" destOrd="0" parTransId="{36DCAB3E-9EEE-47D0-8AEB-E18C8AD20CD7}" sibTransId="{84847845-306D-4CA4-BC01-F0BC40E5BEE8}"/>
    <dgm:cxn modelId="{1F4F91C0-B35B-4FAC-8889-9A0A05CCF179}" type="presOf" srcId="{9A1B5816-9DB0-4417-946A-0151FB3D8D02}" destId="{2A6BF3A1-5BE7-4CE2-8EE5-789D166B1148}" srcOrd="0" destOrd="0" presId="urn:microsoft.com/office/officeart/2008/layout/HorizontalMultiLevelHierarchy"/>
    <dgm:cxn modelId="{781DF8D3-0CE0-4F97-BE93-501A50D9EEB3}" type="presOf" srcId="{7EA4798A-8896-4367-B003-9FD0651C6013}" destId="{A95BE827-C9B1-4B26-A0FA-E4AFBA21728B}" srcOrd="0" destOrd="0" presId="urn:microsoft.com/office/officeart/2008/layout/HorizontalMultiLevelHierarchy"/>
    <dgm:cxn modelId="{222869DD-8CF9-4DC3-BCCF-775956C54E83}" type="presOf" srcId="{1681BF34-5ACF-41AC-AEBB-46EF9BA7F3E1}" destId="{C8A5BB27-A72E-4192-BFD6-5C6F6646289B}" srcOrd="1" destOrd="0" presId="urn:microsoft.com/office/officeart/2008/layout/HorizontalMultiLevelHierarchy"/>
    <dgm:cxn modelId="{35F2D1E6-61BF-4A71-AE84-0DAA66188BDD}" type="presOf" srcId="{FD6EE2CE-DC55-4CBA-8854-A6BBA820974C}" destId="{476DFA10-833C-4C5A-938A-3A3D497A5E4A}" srcOrd="1" destOrd="0" presId="urn:microsoft.com/office/officeart/2008/layout/HorizontalMultiLevelHierarchy"/>
    <dgm:cxn modelId="{9C73F2F0-C88D-46DC-A7EC-FE53292D363F}" srcId="{0FC5B446-4C20-4F5C-BF3C-21FE7AE86F0C}" destId="{4F3B950D-5509-4C7C-8902-1ECCD7AC248E}" srcOrd="6" destOrd="0" parTransId="{FD6EE2CE-DC55-4CBA-8854-A6BBA820974C}" sibTransId="{6E02F278-89C1-4A1D-A10B-0804DB93444D}"/>
    <dgm:cxn modelId="{CA7EFEF1-B781-4ECD-8529-22E8040C6407}" type="presOf" srcId="{1681BF34-5ACF-41AC-AEBB-46EF9BA7F3E1}" destId="{56355FB7-1F4E-411A-B7A6-D334495548D0}" srcOrd="0" destOrd="0" presId="urn:microsoft.com/office/officeart/2008/layout/HorizontalMultiLevelHierarchy"/>
    <dgm:cxn modelId="{F3D6F9F6-537D-4D69-BF50-371B6E5B5B95}" type="presOf" srcId="{2CB50880-5D6A-44C2-9033-F1F3F8D88981}" destId="{A87DD79B-3DBE-4471-BE3B-54754AB97552}" srcOrd="0" destOrd="0" presId="urn:microsoft.com/office/officeart/2008/layout/HorizontalMultiLevelHierarchy"/>
    <dgm:cxn modelId="{94777563-B87D-4927-A786-B32FFA12D063}" type="presParOf" srcId="{F3E0259D-0003-4CBC-A460-4D33FF6765B5}" destId="{3EC9AF26-6376-400B-AF9D-6F1DA0065F6D}" srcOrd="0" destOrd="0" presId="urn:microsoft.com/office/officeart/2008/layout/HorizontalMultiLevelHierarchy"/>
    <dgm:cxn modelId="{350ED881-1E59-49A6-B17F-828BFFD767D0}" type="presParOf" srcId="{3EC9AF26-6376-400B-AF9D-6F1DA0065F6D}" destId="{C982D9EB-B73F-49BE-9DF4-675571363D73}" srcOrd="0" destOrd="0" presId="urn:microsoft.com/office/officeart/2008/layout/HorizontalMultiLevelHierarchy"/>
    <dgm:cxn modelId="{C2A625A6-E679-4FBE-939B-D13AD8397C13}" type="presParOf" srcId="{3EC9AF26-6376-400B-AF9D-6F1DA0065F6D}" destId="{73081BB9-4082-4314-A321-B2ABB79FC50B}" srcOrd="1" destOrd="0" presId="urn:microsoft.com/office/officeart/2008/layout/HorizontalMultiLevelHierarchy"/>
    <dgm:cxn modelId="{3ECBDC2B-AE79-4966-95AA-245BC08D4D0E}" type="presParOf" srcId="{73081BB9-4082-4314-A321-B2ABB79FC50B}" destId="{3F291AAD-08F4-4518-B57E-8BBF1FB2E4A3}" srcOrd="0" destOrd="0" presId="urn:microsoft.com/office/officeart/2008/layout/HorizontalMultiLevelHierarchy"/>
    <dgm:cxn modelId="{2C31CAA8-0DF7-455A-AFA3-61914E693F99}" type="presParOf" srcId="{3F291AAD-08F4-4518-B57E-8BBF1FB2E4A3}" destId="{38B941BB-84BA-40FB-A1D2-E0C9A0554964}" srcOrd="0" destOrd="0" presId="urn:microsoft.com/office/officeart/2008/layout/HorizontalMultiLevelHierarchy"/>
    <dgm:cxn modelId="{8E51DFEC-0F71-4679-B990-C398FD9FCEA2}" type="presParOf" srcId="{73081BB9-4082-4314-A321-B2ABB79FC50B}" destId="{7FD642DB-723D-4083-B840-AF54768F4538}" srcOrd="1" destOrd="0" presId="urn:microsoft.com/office/officeart/2008/layout/HorizontalMultiLevelHierarchy"/>
    <dgm:cxn modelId="{F4D55F8A-ED5C-4488-8899-2CD35817A561}" type="presParOf" srcId="{7FD642DB-723D-4083-B840-AF54768F4538}" destId="{65C59996-800B-4F80-AB1E-6EAD51303F81}" srcOrd="0" destOrd="0" presId="urn:microsoft.com/office/officeart/2008/layout/HorizontalMultiLevelHierarchy"/>
    <dgm:cxn modelId="{D2361C03-6178-4C09-84A9-335CA08F2F4F}" type="presParOf" srcId="{7FD642DB-723D-4083-B840-AF54768F4538}" destId="{DC14A25A-7A12-416D-A8DA-DDB6809B53AB}" srcOrd="1" destOrd="0" presId="urn:microsoft.com/office/officeart/2008/layout/HorizontalMultiLevelHierarchy"/>
    <dgm:cxn modelId="{E00FAEF1-F9AA-4B39-92A6-BCB5854A6845}" type="presParOf" srcId="{73081BB9-4082-4314-A321-B2ABB79FC50B}" destId="{091448DA-9235-4AC3-9F4C-5A4AE40D43E3}" srcOrd="2" destOrd="0" presId="urn:microsoft.com/office/officeart/2008/layout/HorizontalMultiLevelHierarchy"/>
    <dgm:cxn modelId="{C7FA6A11-960A-472E-8178-D4EE145BA042}" type="presParOf" srcId="{091448DA-9235-4AC3-9F4C-5A4AE40D43E3}" destId="{86DA1C14-31CC-42C8-A4FA-8DFA4F659BA2}" srcOrd="0" destOrd="0" presId="urn:microsoft.com/office/officeart/2008/layout/HorizontalMultiLevelHierarchy"/>
    <dgm:cxn modelId="{F58B0DFA-3923-4DCB-BFE7-38935F67682E}" type="presParOf" srcId="{73081BB9-4082-4314-A321-B2ABB79FC50B}" destId="{5010D858-C85C-4121-B0CA-A62A9D62BEFA}" srcOrd="3" destOrd="0" presId="urn:microsoft.com/office/officeart/2008/layout/HorizontalMultiLevelHierarchy"/>
    <dgm:cxn modelId="{5F8A2037-3BEF-425E-84D9-D705C79C2914}" type="presParOf" srcId="{5010D858-C85C-4121-B0CA-A62A9D62BEFA}" destId="{F66ACCE7-829C-42DB-A079-DCAFAAC673DB}" srcOrd="0" destOrd="0" presId="urn:microsoft.com/office/officeart/2008/layout/HorizontalMultiLevelHierarchy"/>
    <dgm:cxn modelId="{B406BC01-5F94-40DA-A4E0-472E5D19A42F}" type="presParOf" srcId="{5010D858-C85C-4121-B0CA-A62A9D62BEFA}" destId="{4890A90C-2771-4515-B416-935ABA2ACF82}" srcOrd="1" destOrd="0" presId="urn:microsoft.com/office/officeart/2008/layout/HorizontalMultiLevelHierarchy"/>
    <dgm:cxn modelId="{D2FA13B9-B05D-48C4-A5A0-DF9F34D4DB77}" type="presParOf" srcId="{73081BB9-4082-4314-A321-B2ABB79FC50B}" destId="{F22614F3-9876-4DC9-A69D-EAF09684362C}" srcOrd="4" destOrd="0" presId="urn:microsoft.com/office/officeart/2008/layout/HorizontalMultiLevelHierarchy"/>
    <dgm:cxn modelId="{25435240-42B5-4DB9-9854-08B529F3B867}" type="presParOf" srcId="{F22614F3-9876-4DC9-A69D-EAF09684362C}" destId="{44CE612C-DC80-42F4-B329-8AAC43D291AF}" srcOrd="0" destOrd="0" presId="urn:microsoft.com/office/officeart/2008/layout/HorizontalMultiLevelHierarchy"/>
    <dgm:cxn modelId="{17D5F325-2046-4B42-8736-2DEC65CB8050}" type="presParOf" srcId="{73081BB9-4082-4314-A321-B2ABB79FC50B}" destId="{20FA4D71-4417-4ABE-B5D2-2BBEC7793717}" srcOrd="5" destOrd="0" presId="urn:microsoft.com/office/officeart/2008/layout/HorizontalMultiLevelHierarchy"/>
    <dgm:cxn modelId="{DDD42767-0434-4501-B740-37B5EEC241D8}" type="presParOf" srcId="{20FA4D71-4417-4ABE-B5D2-2BBEC7793717}" destId="{D9B20677-A3AA-4E90-8BF4-1FB10A5B6644}" srcOrd="0" destOrd="0" presId="urn:microsoft.com/office/officeart/2008/layout/HorizontalMultiLevelHierarchy"/>
    <dgm:cxn modelId="{D9A4CEAA-7BEF-462A-8E6E-915600583007}" type="presParOf" srcId="{20FA4D71-4417-4ABE-B5D2-2BBEC7793717}" destId="{0B8D1890-233E-4F4A-914C-2D57E882E324}" srcOrd="1" destOrd="0" presId="urn:microsoft.com/office/officeart/2008/layout/HorizontalMultiLevelHierarchy"/>
    <dgm:cxn modelId="{8BD48BCD-ACD1-44A9-ACF1-10CDF4BA2CCF}" type="presParOf" srcId="{73081BB9-4082-4314-A321-B2ABB79FC50B}" destId="{4657D78C-5778-4D16-B437-356464D396A3}" srcOrd="6" destOrd="0" presId="urn:microsoft.com/office/officeart/2008/layout/HorizontalMultiLevelHierarchy"/>
    <dgm:cxn modelId="{649DB831-9115-434B-B976-5989119B5B38}" type="presParOf" srcId="{4657D78C-5778-4D16-B437-356464D396A3}" destId="{EE3F2A4F-4F07-42B0-9901-28F86E1DE9E2}" srcOrd="0" destOrd="0" presId="urn:microsoft.com/office/officeart/2008/layout/HorizontalMultiLevelHierarchy"/>
    <dgm:cxn modelId="{23E5478D-5497-4942-B1EC-3F8038F8D5A2}" type="presParOf" srcId="{73081BB9-4082-4314-A321-B2ABB79FC50B}" destId="{86311354-8CA7-46AE-A991-9EED5AECA734}" srcOrd="7" destOrd="0" presId="urn:microsoft.com/office/officeart/2008/layout/HorizontalMultiLevelHierarchy"/>
    <dgm:cxn modelId="{A4FC0C76-C0E4-48B2-8FFB-933C81BAE046}" type="presParOf" srcId="{86311354-8CA7-46AE-A991-9EED5AECA734}" destId="{0D07A458-59B8-49C6-A86B-2B66A96ACEA9}" srcOrd="0" destOrd="0" presId="urn:microsoft.com/office/officeart/2008/layout/HorizontalMultiLevelHierarchy"/>
    <dgm:cxn modelId="{1A665D18-D007-49EC-92D6-BC3E2219DFB0}" type="presParOf" srcId="{86311354-8CA7-46AE-A991-9EED5AECA734}" destId="{C5490542-DC8C-40F2-ADA1-A8AC33DEA6E0}" srcOrd="1" destOrd="0" presId="urn:microsoft.com/office/officeart/2008/layout/HorizontalMultiLevelHierarchy"/>
    <dgm:cxn modelId="{E147EC05-E63F-44E9-BE9D-4C789443FC6B}" type="presParOf" srcId="{73081BB9-4082-4314-A321-B2ABB79FC50B}" destId="{A95BE827-C9B1-4B26-A0FA-E4AFBA21728B}" srcOrd="8" destOrd="0" presId="urn:microsoft.com/office/officeart/2008/layout/HorizontalMultiLevelHierarchy"/>
    <dgm:cxn modelId="{240704B3-C16C-4E53-ACCD-36891037AC8E}" type="presParOf" srcId="{A95BE827-C9B1-4B26-A0FA-E4AFBA21728B}" destId="{E46B719B-AA04-4E6C-8D9B-E06D90BDC79B}" srcOrd="0" destOrd="0" presId="urn:microsoft.com/office/officeart/2008/layout/HorizontalMultiLevelHierarchy"/>
    <dgm:cxn modelId="{0E24C47C-64B2-410E-BFF2-2A7CC19A75F9}" type="presParOf" srcId="{73081BB9-4082-4314-A321-B2ABB79FC50B}" destId="{32BA095D-821F-4B35-A489-186B04B74536}" srcOrd="9" destOrd="0" presId="urn:microsoft.com/office/officeart/2008/layout/HorizontalMultiLevelHierarchy"/>
    <dgm:cxn modelId="{B4D0AEF8-B89E-49BC-B6D0-1AC83CA4C467}" type="presParOf" srcId="{32BA095D-821F-4B35-A489-186B04B74536}" destId="{4CCAA3B9-A588-48B6-A3CF-671CE3BE29F5}" srcOrd="0" destOrd="0" presId="urn:microsoft.com/office/officeart/2008/layout/HorizontalMultiLevelHierarchy"/>
    <dgm:cxn modelId="{368FD789-320E-4D8B-9FA3-9B279F3D121F}" type="presParOf" srcId="{32BA095D-821F-4B35-A489-186B04B74536}" destId="{AA02346B-AC19-4154-B762-8DBE3B41DC8F}" srcOrd="1" destOrd="0" presId="urn:microsoft.com/office/officeart/2008/layout/HorizontalMultiLevelHierarchy"/>
    <dgm:cxn modelId="{3148A186-EADB-4950-96C0-9172614BC26C}" type="presParOf" srcId="{73081BB9-4082-4314-A321-B2ABB79FC50B}" destId="{3901ED3B-F7DF-43DF-A4F7-69C34BC6ABA8}" srcOrd="10" destOrd="0" presId="urn:microsoft.com/office/officeart/2008/layout/HorizontalMultiLevelHierarchy"/>
    <dgm:cxn modelId="{0DECC326-C7CD-4E4E-9D0B-15A691023D50}" type="presParOf" srcId="{3901ED3B-F7DF-43DF-A4F7-69C34BC6ABA8}" destId="{DA261DD7-CF9A-4DAA-93AB-B881B2B6038A}" srcOrd="0" destOrd="0" presId="urn:microsoft.com/office/officeart/2008/layout/HorizontalMultiLevelHierarchy"/>
    <dgm:cxn modelId="{632CAF58-0007-434F-976D-426B59A5E5BF}" type="presParOf" srcId="{73081BB9-4082-4314-A321-B2ABB79FC50B}" destId="{A77C8DA1-4C72-49FA-A39F-DFB29481C71F}" srcOrd="11" destOrd="0" presId="urn:microsoft.com/office/officeart/2008/layout/HorizontalMultiLevelHierarchy"/>
    <dgm:cxn modelId="{8073BA0B-2402-4A86-B0DD-31CE587265EF}" type="presParOf" srcId="{A77C8DA1-4C72-49FA-A39F-DFB29481C71F}" destId="{40B0C47F-6366-4E65-B1E0-6B69302457A4}" srcOrd="0" destOrd="0" presId="urn:microsoft.com/office/officeart/2008/layout/HorizontalMultiLevelHierarchy"/>
    <dgm:cxn modelId="{B8923FC7-0D47-42D2-B423-031C287136D7}" type="presParOf" srcId="{A77C8DA1-4C72-49FA-A39F-DFB29481C71F}" destId="{6D419474-E2B4-4896-BE90-6DD35ADF35A0}" srcOrd="1" destOrd="0" presId="urn:microsoft.com/office/officeart/2008/layout/HorizontalMultiLevelHierarchy"/>
    <dgm:cxn modelId="{9DB6BFD9-42F9-4887-9D0A-39975AAB59DB}" type="presParOf" srcId="{73081BB9-4082-4314-A321-B2ABB79FC50B}" destId="{9D77EE02-F9EB-40E4-8F6D-AC9E4B913FA9}" srcOrd="12" destOrd="0" presId="urn:microsoft.com/office/officeart/2008/layout/HorizontalMultiLevelHierarchy"/>
    <dgm:cxn modelId="{DFB9E46F-ED1C-4D89-B870-1379B12925BB}" type="presParOf" srcId="{9D77EE02-F9EB-40E4-8F6D-AC9E4B913FA9}" destId="{476DFA10-833C-4C5A-938A-3A3D497A5E4A}" srcOrd="0" destOrd="0" presId="urn:microsoft.com/office/officeart/2008/layout/HorizontalMultiLevelHierarchy"/>
    <dgm:cxn modelId="{F9C2B5CD-88BC-4DA0-B1B6-8C682D3FB296}" type="presParOf" srcId="{73081BB9-4082-4314-A321-B2ABB79FC50B}" destId="{ADD6D5E5-16E8-4B4E-89BC-3DB04626734A}" srcOrd="13" destOrd="0" presId="urn:microsoft.com/office/officeart/2008/layout/HorizontalMultiLevelHierarchy"/>
    <dgm:cxn modelId="{ED8BF3A7-4F5C-4301-8AA7-4B06BCC74402}" type="presParOf" srcId="{ADD6D5E5-16E8-4B4E-89BC-3DB04626734A}" destId="{AE9C3457-AA2E-4CEB-AB07-F253DCCDF23C}" srcOrd="0" destOrd="0" presId="urn:microsoft.com/office/officeart/2008/layout/HorizontalMultiLevelHierarchy"/>
    <dgm:cxn modelId="{89CBF265-6620-494B-B895-6C1DE6AB40E0}" type="presParOf" srcId="{ADD6D5E5-16E8-4B4E-89BC-3DB04626734A}" destId="{1ABEEA93-A840-412E-B0FD-0AC1CCE5BC12}" srcOrd="1" destOrd="0" presId="urn:microsoft.com/office/officeart/2008/layout/HorizontalMultiLevelHierarchy"/>
    <dgm:cxn modelId="{F94D782A-AE72-455E-9BCA-F10B55ABC501}" type="presParOf" srcId="{73081BB9-4082-4314-A321-B2ABB79FC50B}" destId="{250D7FDC-45EE-44E8-8475-BB99B3FEFA2E}" srcOrd="14" destOrd="0" presId="urn:microsoft.com/office/officeart/2008/layout/HorizontalMultiLevelHierarchy"/>
    <dgm:cxn modelId="{81E8CBE0-188F-4DC1-AD70-A80F37DBA07A}" type="presParOf" srcId="{250D7FDC-45EE-44E8-8475-BB99B3FEFA2E}" destId="{3D711361-E052-439C-ACB3-A00730E54F53}" srcOrd="0" destOrd="0" presId="urn:microsoft.com/office/officeart/2008/layout/HorizontalMultiLevelHierarchy"/>
    <dgm:cxn modelId="{468EFC66-67C0-4897-B3DC-3618D1CC8EE4}" type="presParOf" srcId="{73081BB9-4082-4314-A321-B2ABB79FC50B}" destId="{CD055148-83B3-4FC3-A1D6-72D409C2F071}" srcOrd="15" destOrd="0" presId="urn:microsoft.com/office/officeart/2008/layout/HorizontalMultiLevelHierarchy"/>
    <dgm:cxn modelId="{11CD3AB8-A32F-45FA-B9F0-6152309373C3}" type="presParOf" srcId="{CD055148-83B3-4FC3-A1D6-72D409C2F071}" destId="{A87DD79B-3DBE-4471-BE3B-54754AB97552}" srcOrd="0" destOrd="0" presId="urn:microsoft.com/office/officeart/2008/layout/HorizontalMultiLevelHierarchy"/>
    <dgm:cxn modelId="{EE8650C2-ECC0-417F-A8D1-E04111355EEE}" type="presParOf" srcId="{CD055148-83B3-4FC3-A1D6-72D409C2F071}" destId="{C22A020D-E6D1-4119-ABE8-A02B7FD0CDD0}" srcOrd="1" destOrd="0" presId="urn:microsoft.com/office/officeart/2008/layout/HorizontalMultiLevelHierarchy"/>
    <dgm:cxn modelId="{D850745B-342A-4CDA-93B2-5BC76B81D809}" type="presParOf" srcId="{73081BB9-4082-4314-A321-B2ABB79FC50B}" destId="{E6FAC11E-20E7-487E-AFB0-E95A13B5EAE2}" srcOrd="16" destOrd="0" presId="urn:microsoft.com/office/officeart/2008/layout/HorizontalMultiLevelHierarchy"/>
    <dgm:cxn modelId="{B62249F5-C678-4345-8944-936A452FA3CC}" type="presParOf" srcId="{E6FAC11E-20E7-487E-AFB0-E95A13B5EAE2}" destId="{DC1A3A6B-913D-4318-8882-4292B63DFA76}" srcOrd="0" destOrd="0" presId="urn:microsoft.com/office/officeart/2008/layout/HorizontalMultiLevelHierarchy"/>
    <dgm:cxn modelId="{394504D9-3CE6-4F67-8E50-5219EB3AE79F}" type="presParOf" srcId="{73081BB9-4082-4314-A321-B2ABB79FC50B}" destId="{DE63624B-DE96-4000-99FC-1D2918372B04}" srcOrd="17" destOrd="0" presId="urn:microsoft.com/office/officeart/2008/layout/HorizontalMultiLevelHierarchy"/>
    <dgm:cxn modelId="{593561D0-F884-4B82-8818-810FF4943A71}" type="presParOf" srcId="{DE63624B-DE96-4000-99FC-1D2918372B04}" destId="{2A6BF3A1-5BE7-4CE2-8EE5-789D166B1148}" srcOrd="0" destOrd="0" presId="urn:microsoft.com/office/officeart/2008/layout/HorizontalMultiLevelHierarchy"/>
    <dgm:cxn modelId="{5BA127F8-C226-4DD0-95C1-EB98B35588FF}" type="presParOf" srcId="{DE63624B-DE96-4000-99FC-1D2918372B04}" destId="{41F9EB33-1705-42A1-B5A3-890AE8FE4AAE}" srcOrd="1" destOrd="0" presId="urn:microsoft.com/office/officeart/2008/layout/HorizontalMultiLevelHierarchy"/>
    <dgm:cxn modelId="{BBD1B26E-CF46-4922-B7EB-C47B9F24433F}" type="presParOf" srcId="{73081BB9-4082-4314-A321-B2ABB79FC50B}" destId="{56355FB7-1F4E-411A-B7A6-D334495548D0}" srcOrd="18" destOrd="0" presId="urn:microsoft.com/office/officeart/2008/layout/HorizontalMultiLevelHierarchy"/>
    <dgm:cxn modelId="{BBECB988-991A-436F-9688-4C9C4467A4A3}" type="presParOf" srcId="{56355FB7-1F4E-411A-B7A6-D334495548D0}" destId="{C8A5BB27-A72E-4192-BFD6-5C6F6646289B}" srcOrd="0" destOrd="0" presId="urn:microsoft.com/office/officeart/2008/layout/HorizontalMultiLevelHierarchy"/>
    <dgm:cxn modelId="{A7156D36-2521-4949-8E5A-0D7E78538175}" type="presParOf" srcId="{73081BB9-4082-4314-A321-B2ABB79FC50B}" destId="{16492D4D-330E-4EE6-9B01-CF037048A1F7}" srcOrd="19" destOrd="0" presId="urn:microsoft.com/office/officeart/2008/layout/HorizontalMultiLevelHierarchy"/>
    <dgm:cxn modelId="{8EC8AEB9-DAB1-4590-B4ED-DFD1D7EE4D87}" type="presParOf" srcId="{16492D4D-330E-4EE6-9B01-CF037048A1F7}" destId="{CE73F543-08C5-4952-9B38-C3ACCF0BB4D5}" srcOrd="0" destOrd="0" presId="urn:microsoft.com/office/officeart/2008/layout/HorizontalMultiLevelHierarchy"/>
    <dgm:cxn modelId="{7DBC983F-059B-453A-B1B0-FAE6EA164807}" type="presParOf" srcId="{16492D4D-330E-4EE6-9B01-CF037048A1F7}" destId="{332D7D30-6169-45D3-A5E0-24D64D43C0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8EFDC-2223-4597-9F88-4421E3515106}"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IN"/>
        </a:p>
      </dgm:t>
    </dgm:pt>
    <dgm:pt modelId="{DC273773-3331-41FB-A752-7751488C477F}">
      <dgm:prSet phldrT="[Text]" custT="1"/>
      <dgm:spPr/>
      <dgm:t>
        <a:bodyPr/>
        <a:lstStyle/>
        <a:p>
          <a:pPr>
            <a:buFont typeface="Arial" panose="020B0604020202020204" pitchFamily="34" charset="0"/>
            <a:buChar char="•"/>
          </a:pPr>
          <a:r>
            <a:rPr lang="en-US" sz="2000" b="0" i="0" u="none" dirty="0">
              <a:solidFill>
                <a:schemeClr val="tx1"/>
              </a:solidFill>
            </a:rPr>
            <a:t>Cannot stop myself from using my phone</a:t>
          </a:r>
          <a:endParaRPr lang="en-IN" sz="2000" dirty="0">
            <a:solidFill>
              <a:schemeClr val="tx1"/>
            </a:solidFill>
          </a:endParaRPr>
        </a:p>
      </dgm:t>
    </dgm:pt>
    <dgm:pt modelId="{04F5CA75-0873-4534-9212-DD25C422D2A2}" type="parTrans" cxnId="{6511975C-CD68-4C88-BEBA-1C2AF20C0A5E}">
      <dgm:prSet/>
      <dgm:spPr/>
      <dgm:t>
        <a:bodyPr/>
        <a:lstStyle/>
        <a:p>
          <a:endParaRPr lang="en-IN"/>
        </a:p>
      </dgm:t>
    </dgm:pt>
    <dgm:pt modelId="{7679C30F-03FF-4B31-A3CE-5CE79DD4226F}" type="sibTrans" cxnId="{6511975C-CD68-4C88-BEBA-1C2AF20C0A5E}">
      <dgm:prSet/>
      <dgm:spPr/>
      <dgm:t>
        <a:bodyPr/>
        <a:lstStyle/>
        <a:p>
          <a:endParaRPr lang="en-IN"/>
        </a:p>
      </dgm:t>
    </dgm:pt>
    <dgm:pt modelId="{6EB7A623-CEB5-4D9B-B9C7-A73299A3BEF5}">
      <dgm:prSet custT="1"/>
      <dgm:spPr/>
      <dgm:t>
        <a:bodyPr/>
        <a:lstStyle/>
        <a:p>
          <a:pPr>
            <a:buFont typeface="Arial" panose="020B0604020202020204" pitchFamily="34" charset="0"/>
            <a:buChar char="•"/>
          </a:pPr>
          <a:r>
            <a:rPr lang="en-US" sz="2000" b="0" i="0" u="none">
              <a:solidFill>
                <a:schemeClr val="tx1"/>
              </a:solidFill>
            </a:rPr>
            <a:t>I am sad / stressed / tired</a:t>
          </a:r>
        </a:p>
      </dgm:t>
    </dgm:pt>
    <dgm:pt modelId="{EE07F2F6-C162-4842-960D-AB842333E082}" type="parTrans" cxnId="{E259B6AA-61C8-415F-94CF-C132CCEB0366}">
      <dgm:prSet/>
      <dgm:spPr/>
      <dgm:t>
        <a:bodyPr/>
        <a:lstStyle/>
        <a:p>
          <a:endParaRPr lang="en-IN"/>
        </a:p>
      </dgm:t>
    </dgm:pt>
    <dgm:pt modelId="{D3890D7E-90C4-4AC4-A134-B0F29A005FD1}" type="sibTrans" cxnId="{E259B6AA-61C8-415F-94CF-C132CCEB0366}">
      <dgm:prSet/>
      <dgm:spPr/>
      <dgm:t>
        <a:bodyPr/>
        <a:lstStyle/>
        <a:p>
          <a:endParaRPr lang="en-IN"/>
        </a:p>
      </dgm:t>
    </dgm:pt>
    <dgm:pt modelId="{983E65BD-5E35-4388-8209-36B08CBF30C1}">
      <dgm:prSet custT="1"/>
      <dgm:spPr/>
      <dgm:t>
        <a:bodyPr/>
        <a:lstStyle/>
        <a:p>
          <a:pPr>
            <a:buFont typeface="Arial" panose="020B0604020202020204" pitchFamily="34" charset="0"/>
            <a:buChar char="•"/>
          </a:pPr>
          <a:r>
            <a:rPr lang="en-IN" sz="2000" b="0" i="0" u="none">
              <a:solidFill>
                <a:schemeClr val="tx1"/>
              </a:solidFill>
            </a:rPr>
            <a:t>I am angry / irritated </a:t>
          </a:r>
        </a:p>
      </dgm:t>
    </dgm:pt>
    <dgm:pt modelId="{2FD1F203-DC68-4517-9708-BFB6D16980C4}" type="parTrans" cxnId="{D0791BF3-72C1-493B-BF10-44DE622205FE}">
      <dgm:prSet/>
      <dgm:spPr/>
      <dgm:t>
        <a:bodyPr/>
        <a:lstStyle/>
        <a:p>
          <a:endParaRPr lang="en-IN"/>
        </a:p>
      </dgm:t>
    </dgm:pt>
    <dgm:pt modelId="{A2046CED-013A-46E6-87D2-E9587CD722EE}" type="sibTrans" cxnId="{D0791BF3-72C1-493B-BF10-44DE622205FE}">
      <dgm:prSet/>
      <dgm:spPr/>
      <dgm:t>
        <a:bodyPr/>
        <a:lstStyle/>
        <a:p>
          <a:endParaRPr lang="en-IN"/>
        </a:p>
      </dgm:t>
    </dgm:pt>
    <dgm:pt modelId="{5650E7DE-4B21-4F84-9E25-EAD26266B5AF}">
      <dgm:prSet custT="1"/>
      <dgm:spPr/>
      <dgm:t>
        <a:bodyPr/>
        <a:lstStyle/>
        <a:p>
          <a:pPr>
            <a:buFont typeface="Arial" panose="020B0604020202020204" pitchFamily="34" charset="0"/>
            <a:buChar char="•"/>
          </a:pPr>
          <a:r>
            <a:rPr lang="en-US" sz="2000" b="0" i="0" u="none" dirty="0">
              <a:solidFill>
                <a:schemeClr val="tx1"/>
              </a:solidFill>
            </a:rPr>
            <a:t>I like to be alone </a:t>
          </a:r>
        </a:p>
      </dgm:t>
    </dgm:pt>
    <dgm:pt modelId="{EBB76F90-EC26-45F4-A868-94D5884CD19D}" type="parTrans" cxnId="{54CFD984-B537-40A9-92F1-BA2C6440136B}">
      <dgm:prSet/>
      <dgm:spPr/>
      <dgm:t>
        <a:bodyPr/>
        <a:lstStyle/>
        <a:p>
          <a:endParaRPr lang="en-IN"/>
        </a:p>
      </dgm:t>
    </dgm:pt>
    <dgm:pt modelId="{3D1FEB09-CE87-4696-8A49-44900B68F90C}" type="sibTrans" cxnId="{54CFD984-B537-40A9-92F1-BA2C6440136B}">
      <dgm:prSet/>
      <dgm:spPr/>
      <dgm:t>
        <a:bodyPr/>
        <a:lstStyle/>
        <a:p>
          <a:endParaRPr lang="en-IN"/>
        </a:p>
      </dgm:t>
    </dgm:pt>
    <dgm:pt modelId="{CDE59F26-F8D3-4A01-BA0C-75112C75EC6F}">
      <dgm:prSet custT="1"/>
      <dgm:spPr/>
      <dgm:t>
        <a:bodyPr/>
        <a:lstStyle/>
        <a:p>
          <a:pPr>
            <a:buFont typeface="Arial" panose="020B0604020202020204" pitchFamily="34" charset="0"/>
            <a:buChar char="•"/>
          </a:pPr>
          <a:r>
            <a:rPr lang="en-IN" sz="2000" b="0" i="0" u="none">
              <a:solidFill>
                <a:schemeClr val="tx1"/>
              </a:solidFill>
            </a:rPr>
            <a:t>I can't sleep</a:t>
          </a:r>
        </a:p>
      </dgm:t>
    </dgm:pt>
    <dgm:pt modelId="{4794D826-6244-44C1-A054-04C248472D1A}" type="parTrans" cxnId="{00011ACF-B420-4FA6-AD8F-8DAF4AD1C2BD}">
      <dgm:prSet/>
      <dgm:spPr/>
      <dgm:t>
        <a:bodyPr/>
        <a:lstStyle/>
        <a:p>
          <a:endParaRPr lang="en-IN"/>
        </a:p>
      </dgm:t>
    </dgm:pt>
    <dgm:pt modelId="{A6BA311D-9DE6-4634-93AE-8F94D00808E3}" type="sibTrans" cxnId="{00011ACF-B420-4FA6-AD8F-8DAF4AD1C2BD}">
      <dgm:prSet/>
      <dgm:spPr/>
      <dgm:t>
        <a:bodyPr/>
        <a:lstStyle/>
        <a:p>
          <a:endParaRPr lang="en-IN"/>
        </a:p>
      </dgm:t>
    </dgm:pt>
    <dgm:pt modelId="{7F797DD5-BD3A-49FC-BCEC-A36E3C9DFC9C}">
      <dgm:prSet custT="1"/>
      <dgm:spPr/>
      <dgm:t>
        <a:bodyPr/>
        <a:lstStyle/>
        <a:p>
          <a:pPr>
            <a:buFont typeface="Arial" panose="020B0604020202020204" pitchFamily="34" charset="0"/>
            <a:buChar char="•"/>
          </a:pPr>
          <a:r>
            <a:rPr lang="en-IN" sz="2000" b="0" i="0" u="none">
              <a:solidFill>
                <a:schemeClr val="tx1"/>
              </a:solidFill>
            </a:rPr>
            <a:t>I eat less</a:t>
          </a:r>
        </a:p>
      </dgm:t>
    </dgm:pt>
    <dgm:pt modelId="{2E89CD15-EDFA-4EE1-821D-F31D415D68AD}" type="parTrans" cxnId="{737DC927-91AA-4F94-B135-E2E567A0FE25}">
      <dgm:prSet/>
      <dgm:spPr/>
      <dgm:t>
        <a:bodyPr/>
        <a:lstStyle/>
        <a:p>
          <a:endParaRPr lang="en-IN"/>
        </a:p>
      </dgm:t>
    </dgm:pt>
    <dgm:pt modelId="{6BC13DB1-F37E-47E7-859F-C6CA621EED17}" type="sibTrans" cxnId="{737DC927-91AA-4F94-B135-E2E567A0FE25}">
      <dgm:prSet/>
      <dgm:spPr/>
      <dgm:t>
        <a:bodyPr/>
        <a:lstStyle/>
        <a:p>
          <a:endParaRPr lang="en-IN"/>
        </a:p>
      </dgm:t>
    </dgm:pt>
    <dgm:pt modelId="{633564A7-795C-412D-9189-A728CE737EFE}">
      <dgm:prSet custT="1"/>
      <dgm:spPr/>
      <dgm:t>
        <a:bodyPr/>
        <a:lstStyle/>
        <a:p>
          <a:pPr>
            <a:buFont typeface="Arial" panose="020B0604020202020204" pitchFamily="34" charset="0"/>
            <a:buChar char="•"/>
          </a:pPr>
          <a:r>
            <a:rPr lang="en-US" sz="2000" b="0" i="0" u="none" dirty="0">
              <a:solidFill>
                <a:schemeClr val="tx1"/>
              </a:solidFill>
            </a:rPr>
            <a:t>I can't study for my exam</a:t>
          </a:r>
        </a:p>
      </dgm:t>
    </dgm:pt>
    <dgm:pt modelId="{DDAC174D-7A65-4FC8-A9D1-13AB1AE3672E}" type="parTrans" cxnId="{CFFABA30-7B43-46BD-B341-701A54BAC618}">
      <dgm:prSet/>
      <dgm:spPr/>
      <dgm:t>
        <a:bodyPr/>
        <a:lstStyle/>
        <a:p>
          <a:endParaRPr lang="en-IN"/>
        </a:p>
      </dgm:t>
    </dgm:pt>
    <dgm:pt modelId="{476DE6A3-AFAA-4CBE-8993-68DB15BEE047}" type="sibTrans" cxnId="{CFFABA30-7B43-46BD-B341-701A54BAC618}">
      <dgm:prSet/>
      <dgm:spPr/>
      <dgm:t>
        <a:bodyPr/>
        <a:lstStyle/>
        <a:p>
          <a:endParaRPr lang="en-IN"/>
        </a:p>
      </dgm:t>
    </dgm:pt>
    <dgm:pt modelId="{A08166C2-DF92-48B8-9ADF-CFFF26911628}" type="pres">
      <dgm:prSet presAssocID="{39D8EFDC-2223-4597-9F88-4421E3515106}" presName="diagram" presStyleCnt="0">
        <dgm:presLayoutVars>
          <dgm:dir/>
          <dgm:resizeHandles val="exact"/>
        </dgm:presLayoutVars>
      </dgm:prSet>
      <dgm:spPr/>
    </dgm:pt>
    <dgm:pt modelId="{897CC37A-A4BC-4CC8-9D3A-A494E3A81444}" type="pres">
      <dgm:prSet presAssocID="{DC273773-3331-41FB-A752-7751488C477F}" presName="node" presStyleLbl="node1" presStyleIdx="0" presStyleCnt="7">
        <dgm:presLayoutVars>
          <dgm:bulletEnabled val="1"/>
        </dgm:presLayoutVars>
      </dgm:prSet>
      <dgm:spPr/>
    </dgm:pt>
    <dgm:pt modelId="{FC4D9C31-1FDF-447B-99CF-A07020CF69ED}" type="pres">
      <dgm:prSet presAssocID="{7679C30F-03FF-4B31-A3CE-5CE79DD4226F}" presName="sibTrans" presStyleCnt="0"/>
      <dgm:spPr/>
    </dgm:pt>
    <dgm:pt modelId="{C097EFD4-878D-4E9F-897A-3554E42EBA37}" type="pres">
      <dgm:prSet presAssocID="{6EB7A623-CEB5-4D9B-B9C7-A73299A3BEF5}" presName="node" presStyleLbl="node1" presStyleIdx="1" presStyleCnt="7">
        <dgm:presLayoutVars>
          <dgm:bulletEnabled val="1"/>
        </dgm:presLayoutVars>
      </dgm:prSet>
      <dgm:spPr/>
    </dgm:pt>
    <dgm:pt modelId="{7AE41A71-28E0-4DD9-A1C2-0A2D2BFBBC16}" type="pres">
      <dgm:prSet presAssocID="{D3890D7E-90C4-4AC4-A134-B0F29A005FD1}" presName="sibTrans" presStyleCnt="0"/>
      <dgm:spPr/>
    </dgm:pt>
    <dgm:pt modelId="{B2549902-52F6-4E3B-958C-2439461EEFA3}" type="pres">
      <dgm:prSet presAssocID="{983E65BD-5E35-4388-8209-36B08CBF30C1}" presName="node" presStyleLbl="node1" presStyleIdx="2" presStyleCnt="7">
        <dgm:presLayoutVars>
          <dgm:bulletEnabled val="1"/>
        </dgm:presLayoutVars>
      </dgm:prSet>
      <dgm:spPr/>
    </dgm:pt>
    <dgm:pt modelId="{6DC277B3-3580-487F-B0BC-1F4EBF48990E}" type="pres">
      <dgm:prSet presAssocID="{A2046CED-013A-46E6-87D2-E9587CD722EE}" presName="sibTrans" presStyleCnt="0"/>
      <dgm:spPr/>
    </dgm:pt>
    <dgm:pt modelId="{CC22FE89-096F-4498-860D-FAA24D1E044C}" type="pres">
      <dgm:prSet presAssocID="{5650E7DE-4B21-4F84-9E25-EAD26266B5AF}" presName="node" presStyleLbl="node1" presStyleIdx="3" presStyleCnt="7">
        <dgm:presLayoutVars>
          <dgm:bulletEnabled val="1"/>
        </dgm:presLayoutVars>
      </dgm:prSet>
      <dgm:spPr/>
    </dgm:pt>
    <dgm:pt modelId="{2A308A42-B931-4F79-ADFD-87535B9B1915}" type="pres">
      <dgm:prSet presAssocID="{3D1FEB09-CE87-4696-8A49-44900B68F90C}" presName="sibTrans" presStyleCnt="0"/>
      <dgm:spPr/>
    </dgm:pt>
    <dgm:pt modelId="{1340D419-7FB9-4254-AE6F-6711422084C5}" type="pres">
      <dgm:prSet presAssocID="{CDE59F26-F8D3-4A01-BA0C-75112C75EC6F}" presName="node" presStyleLbl="node1" presStyleIdx="4" presStyleCnt="7">
        <dgm:presLayoutVars>
          <dgm:bulletEnabled val="1"/>
        </dgm:presLayoutVars>
      </dgm:prSet>
      <dgm:spPr/>
    </dgm:pt>
    <dgm:pt modelId="{D2B140CC-33DC-4A31-A6BD-67F1BA4D4380}" type="pres">
      <dgm:prSet presAssocID="{A6BA311D-9DE6-4634-93AE-8F94D00808E3}" presName="sibTrans" presStyleCnt="0"/>
      <dgm:spPr/>
    </dgm:pt>
    <dgm:pt modelId="{B65AC9D3-DDBA-4194-A2D6-69CE06E75015}" type="pres">
      <dgm:prSet presAssocID="{7F797DD5-BD3A-49FC-BCEC-A36E3C9DFC9C}" presName="node" presStyleLbl="node1" presStyleIdx="5" presStyleCnt="7">
        <dgm:presLayoutVars>
          <dgm:bulletEnabled val="1"/>
        </dgm:presLayoutVars>
      </dgm:prSet>
      <dgm:spPr/>
    </dgm:pt>
    <dgm:pt modelId="{EA3412EB-26D0-425C-B309-E2E68BDF453E}" type="pres">
      <dgm:prSet presAssocID="{6BC13DB1-F37E-47E7-859F-C6CA621EED17}" presName="sibTrans" presStyleCnt="0"/>
      <dgm:spPr/>
    </dgm:pt>
    <dgm:pt modelId="{F3247EB5-CBE5-47E8-856F-00B3D5684C2A}" type="pres">
      <dgm:prSet presAssocID="{633564A7-795C-412D-9189-A728CE737EFE}" presName="node" presStyleLbl="node1" presStyleIdx="6" presStyleCnt="7">
        <dgm:presLayoutVars>
          <dgm:bulletEnabled val="1"/>
        </dgm:presLayoutVars>
      </dgm:prSet>
      <dgm:spPr/>
    </dgm:pt>
  </dgm:ptLst>
  <dgm:cxnLst>
    <dgm:cxn modelId="{B2C25A06-3561-4339-8A94-6D9B91EF07DF}" type="presOf" srcId="{633564A7-795C-412D-9189-A728CE737EFE}" destId="{F3247EB5-CBE5-47E8-856F-00B3D5684C2A}" srcOrd="0" destOrd="0" presId="urn:microsoft.com/office/officeart/2005/8/layout/default"/>
    <dgm:cxn modelId="{737DC927-91AA-4F94-B135-E2E567A0FE25}" srcId="{39D8EFDC-2223-4597-9F88-4421E3515106}" destId="{7F797DD5-BD3A-49FC-BCEC-A36E3C9DFC9C}" srcOrd="5" destOrd="0" parTransId="{2E89CD15-EDFA-4EE1-821D-F31D415D68AD}" sibTransId="{6BC13DB1-F37E-47E7-859F-C6CA621EED17}"/>
    <dgm:cxn modelId="{CFFABA30-7B43-46BD-B341-701A54BAC618}" srcId="{39D8EFDC-2223-4597-9F88-4421E3515106}" destId="{633564A7-795C-412D-9189-A728CE737EFE}" srcOrd="6" destOrd="0" parTransId="{DDAC174D-7A65-4FC8-A9D1-13AB1AE3672E}" sibTransId="{476DE6A3-AFAA-4CBE-8993-68DB15BEE047}"/>
    <dgm:cxn modelId="{3612473B-E05C-4B83-840C-BFE69EB8612E}" type="presOf" srcId="{7F797DD5-BD3A-49FC-BCEC-A36E3C9DFC9C}" destId="{B65AC9D3-DDBA-4194-A2D6-69CE06E75015}" srcOrd="0" destOrd="0" presId="urn:microsoft.com/office/officeart/2005/8/layout/default"/>
    <dgm:cxn modelId="{6511975C-CD68-4C88-BEBA-1C2AF20C0A5E}" srcId="{39D8EFDC-2223-4597-9F88-4421E3515106}" destId="{DC273773-3331-41FB-A752-7751488C477F}" srcOrd="0" destOrd="0" parTransId="{04F5CA75-0873-4534-9212-DD25C422D2A2}" sibTransId="{7679C30F-03FF-4B31-A3CE-5CE79DD4226F}"/>
    <dgm:cxn modelId="{B6603681-76FA-4CAF-8480-400105C0F054}" type="presOf" srcId="{DC273773-3331-41FB-A752-7751488C477F}" destId="{897CC37A-A4BC-4CC8-9D3A-A494E3A81444}" srcOrd="0" destOrd="0" presId="urn:microsoft.com/office/officeart/2005/8/layout/default"/>
    <dgm:cxn modelId="{54CFD984-B537-40A9-92F1-BA2C6440136B}" srcId="{39D8EFDC-2223-4597-9F88-4421E3515106}" destId="{5650E7DE-4B21-4F84-9E25-EAD26266B5AF}" srcOrd="3" destOrd="0" parTransId="{EBB76F90-EC26-45F4-A868-94D5884CD19D}" sibTransId="{3D1FEB09-CE87-4696-8A49-44900B68F90C}"/>
    <dgm:cxn modelId="{0AD8F59E-3701-4D06-8C4B-4588E4595AC0}" type="presOf" srcId="{5650E7DE-4B21-4F84-9E25-EAD26266B5AF}" destId="{CC22FE89-096F-4498-860D-FAA24D1E044C}" srcOrd="0" destOrd="0" presId="urn:microsoft.com/office/officeart/2005/8/layout/default"/>
    <dgm:cxn modelId="{E259B6AA-61C8-415F-94CF-C132CCEB0366}" srcId="{39D8EFDC-2223-4597-9F88-4421E3515106}" destId="{6EB7A623-CEB5-4D9B-B9C7-A73299A3BEF5}" srcOrd="1" destOrd="0" parTransId="{EE07F2F6-C162-4842-960D-AB842333E082}" sibTransId="{D3890D7E-90C4-4AC4-A134-B0F29A005FD1}"/>
    <dgm:cxn modelId="{376CB9AF-4B1C-4B21-8BA8-8939B04E2436}" type="presOf" srcId="{39D8EFDC-2223-4597-9F88-4421E3515106}" destId="{A08166C2-DF92-48B8-9ADF-CFFF26911628}" srcOrd="0" destOrd="0" presId="urn:microsoft.com/office/officeart/2005/8/layout/default"/>
    <dgm:cxn modelId="{DB5EC9B7-DD24-4AD1-AD27-BE2E8193659C}" type="presOf" srcId="{6EB7A623-CEB5-4D9B-B9C7-A73299A3BEF5}" destId="{C097EFD4-878D-4E9F-897A-3554E42EBA37}" srcOrd="0" destOrd="0" presId="urn:microsoft.com/office/officeart/2005/8/layout/default"/>
    <dgm:cxn modelId="{39F8C1C4-E7A3-4B15-8457-ECDC83C7F4A0}" type="presOf" srcId="{CDE59F26-F8D3-4A01-BA0C-75112C75EC6F}" destId="{1340D419-7FB9-4254-AE6F-6711422084C5}" srcOrd="0" destOrd="0" presId="urn:microsoft.com/office/officeart/2005/8/layout/default"/>
    <dgm:cxn modelId="{00011ACF-B420-4FA6-AD8F-8DAF4AD1C2BD}" srcId="{39D8EFDC-2223-4597-9F88-4421E3515106}" destId="{CDE59F26-F8D3-4A01-BA0C-75112C75EC6F}" srcOrd="4" destOrd="0" parTransId="{4794D826-6244-44C1-A054-04C248472D1A}" sibTransId="{A6BA311D-9DE6-4634-93AE-8F94D00808E3}"/>
    <dgm:cxn modelId="{09A185E0-9D94-449B-BEE1-23E2B671D2F9}" type="presOf" srcId="{983E65BD-5E35-4388-8209-36B08CBF30C1}" destId="{B2549902-52F6-4E3B-958C-2439461EEFA3}" srcOrd="0" destOrd="0" presId="urn:microsoft.com/office/officeart/2005/8/layout/default"/>
    <dgm:cxn modelId="{D0791BF3-72C1-493B-BF10-44DE622205FE}" srcId="{39D8EFDC-2223-4597-9F88-4421E3515106}" destId="{983E65BD-5E35-4388-8209-36B08CBF30C1}" srcOrd="2" destOrd="0" parTransId="{2FD1F203-DC68-4517-9708-BFB6D16980C4}" sibTransId="{A2046CED-013A-46E6-87D2-E9587CD722EE}"/>
    <dgm:cxn modelId="{A26FD379-B674-4E71-9B8B-659503DD1231}" type="presParOf" srcId="{A08166C2-DF92-48B8-9ADF-CFFF26911628}" destId="{897CC37A-A4BC-4CC8-9D3A-A494E3A81444}" srcOrd="0" destOrd="0" presId="urn:microsoft.com/office/officeart/2005/8/layout/default"/>
    <dgm:cxn modelId="{FF889978-4DDE-4276-9DB1-AE7BEB3EDAB6}" type="presParOf" srcId="{A08166C2-DF92-48B8-9ADF-CFFF26911628}" destId="{FC4D9C31-1FDF-447B-99CF-A07020CF69ED}" srcOrd="1" destOrd="0" presId="urn:microsoft.com/office/officeart/2005/8/layout/default"/>
    <dgm:cxn modelId="{B8CA02C7-3170-4A17-8D34-38BBF28142F2}" type="presParOf" srcId="{A08166C2-DF92-48B8-9ADF-CFFF26911628}" destId="{C097EFD4-878D-4E9F-897A-3554E42EBA37}" srcOrd="2" destOrd="0" presId="urn:microsoft.com/office/officeart/2005/8/layout/default"/>
    <dgm:cxn modelId="{A22A210A-9FCD-4F19-B8D6-FC1D1BD96971}" type="presParOf" srcId="{A08166C2-DF92-48B8-9ADF-CFFF26911628}" destId="{7AE41A71-28E0-4DD9-A1C2-0A2D2BFBBC16}" srcOrd="3" destOrd="0" presId="urn:microsoft.com/office/officeart/2005/8/layout/default"/>
    <dgm:cxn modelId="{84D130FF-2529-415A-8A5C-1F07D9DDAD21}" type="presParOf" srcId="{A08166C2-DF92-48B8-9ADF-CFFF26911628}" destId="{B2549902-52F6-4E3B-958C-2439461EEFA3}" srcOrd="4" destOrd="0" presId="urn:microsoft.com/office/officeart/2005/8/layout/default"/>
    <dgm:cxn modelId="{C529B7B7-1451-433A-90C0-C9896F20632B}" type="presParOf" srcId="{A08166C2-DF92-48B8-9ADF-CFFF26911628}" destId="{6DC277B3-3580-487F-B0BC-1F4EBF48990E}" srcOrd="5" destOrd="0" presId="urn:microsoft.com/office/officeart/2005/8/layout/default"/>
    <dgm:cxn modelId="{B30662FE-3F9A-4CDA-A912-A9DAAC6762EE}" type="presParOf" srcId="{A08166C2-DF92-48B8-9ADF-CFFF26911628}" destId="{CC22FE89-096F-4498-860D-FAA24D1E044C}" srcOrd="6" destOrd="0" presId="urn:microsoft.com/office/officeart/2005/8/layout/default"/>
    <dgm:cxn modelId="{F3FFDFAF-B0F2-43AF-9459-A0E236B9E656}" type="presParOf" srcId="{A08166C2-DF92-48B8-9ADF-CFFF26911628}" destId="{2A308A42-B931-4F79-ADFD-87535B9B1915}" srcOrd="7" destOrd="0" presId="urn:microsoft.com/office/officeart/2005/8/layout/default"/>
    <dgm:cxn modelId="{D1A86FAC-0EE7-4EB8-B9B8-88E794C11A73}" type="presParOf" srcId="{A08166C2-DF92-48B8-9ADF-CFFF26911628}" destId="{1340D419-7FB9-4254-AE6F-6711422084C5}" srcOrd="8" destOrd="0" presId="urn:microsoft.com/office/officeart/2005/8/layout/default"/>
    <dgm:cxn modelId="{53ECDFB7-E4A7-4609-BF69-B473ED82ACEB}" type="presParOf" srcId="{A08166C2-DF92-48B8-9ADF-CFFF26911628}" destId="{D2B140CC-33DC-4A31-A6BD-67F1BA4D4380}" srcOrd="9" destOrd="0" presId="urn:microsoft.com/office/officeart/2005/8/layout/default"/>
    <dgm:cxn modelId="{5AF11CD6-6EC5-45B7-B15E-E976BC64A337}" type="presParOf" srcId="{A08166C2-DF92-48B8-9ADF-CFFF26911628}" destId="{B65AC9D3-DDBA-4194-A2D6-69CE06E75015}" srcOrd="10" destOrd="0" presId="urn:microsoft.com/office/officeart/2005/8/layout/default"/>
    <dgm:cxn modelId="{953D470F-4CD5-4DE0-8817-AA3889D2524C}" type="presParOf" srcId="{A08166C2-DF92-48B8-9ADF-CFFF26911628}" destId="{EA3412EB-26D0-425C-B309-E2E68BDF453E}" srcOrd="11" destOrd="0" presId="urn:microsoft.com/office/officeart/2005/8/layout/default"/>
    <dgm:cxn modelId="{B5B392AA-4A4E-4824-994C-6B4C633D129E}" type="presParOf" srcId="{A08166C2-DF92-48B8-9ADF-CFFF26911628}" destId="{F3247EB5-CBE5-47E8-856F-00B3D5684C2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46013D-F08C-40AD-B611-F5E0D8EFCD9C}" type="doc">
      <dgm:prSet loTypeId="urn:diagrams.loki3.com/BracketList" loCatId="list" qsTypeId="urn:microsoft.com/office/officeart/2005/8/quickstyle/3d2" qsCatId="3D" csTypeId="urn:microsoft.com/office/officeart/2005/8/colors/colorful4" csCatId="colorful" phldr="1"/>
      <dgm:spPr/>
      <dgm:t>
        <a:bodyPr/>
        <a:lstStyle/>
        <a:p>
          <a:endParaRPr lang="en-IN"/>
        </a:p>
      </dgm:t>
    </dgm:pt>
    <dgm:pt modelId="{3E555B92-C8A7-4EC4-818B-B9404F6AA74A}">
      <dgm:prSet phldrT="[Text]"/>
      <dgm:spPr/>
      <dgm:t>
        <a:bodyPr/>
        <a:lstStyle/>
        <a:p>
          <a:pPr>
            <a:buFont typeface="Arial" panose="020B0604020202020204" pitchFamily="34" charset="0"/>
            <a:buChar char="•"/>
          </a:pPr>
          <a:r>
            <a:rPr lang="en-IN" b="0" i="0" u="none" dirty="0">
              <a:solidFill>
                <a:schemeClr val="tx1"/>
              </a:solidFill>
            </a:rPr>
            <a:t>Identifying the Situation</a:t>
          </a:r>
          <a:endParaRPr lang="en-IN" dirty="0">
            <a:solidFill>
              <a:schemeClr val="tx1"/>
            </a:solidFill>
          </a:endParaRPr>
        </a:p>
      </dgm:t>
    </dgm:pt>
    <dgm:pt modelId="{1EA09442-7C88-4FE4-9B29-91E3953F9530}" type="parTrans" cxnId="{41136D2F-DACD-42B4-A350-DAD6641D6EED}">
      <dgm:prSet/>
      <dgm:spPr/>
      <dgm:t>
        <a:bodyPr/>
        <a:lstStyle/>
        <a:p>
          <a:endParaRPr lang="en-IN"/>
        </a:p>
      </dgm:t>
    </dgm:pt>
    <dgm:pt modelId="{315F7DA6-2BE6-4BE1-8CDA-C33A21160BE7}" type="sibTrans" cxnId="{41136D2F-DACD-42B4-A350-DAD6641D6EED}">
      <dgm:prSet/>
      <dgm:spPr/>
      <dgm:t>
        <a:bodyPr/>
        <a:lstStyle/>
        <a:p>
          <a:endParaRPr lang="en-IN"/>
        </a:p>
      </dgm:t>
    </dgm:pt>
    <dgm:pt modelId="{22C4AE6E-13B9-40BC-9B56-5A832845041B}">
      <dgm:prSet/>
      <dgm:spPr/>
      <dgm:t>
        <a:bodyPr/>
        <a:lstStyle/>
        <a:p>
          <a:pPr>
            <a:buFont typeface="Arial" panose="020B0604020202020204" pitchFamily="34" charset="0"/>
            <a:buChar char="•"/>
          </a:pPr>
          <a:r>
            <a:rPr lang="en-US" b="0" i="0" u="none" dirty="0">
              <a:solidFill>
                <a:schemeClr val="tx1"/>
              </a:solidFill>
            </a:rPr>
            <a:t>Describe the specific situation.</a:t>
          </a:r>
        </a:p>
      </dgm:t>
    </dgm:pt>
    <dgm:pt modelId="{AF0AE5F4-35B8-46CC-BF63-0D63BC83DB3E}" type="parTrans" cxnId="{0534FBD7-ADF3-4A6F-B8D8-7A5A4C90BD65}">
      <dgm:prSet/>
      <dgm:spPr/>
      <dgm:t>
        <a:bodyPr/>
        <a:lstStyle/>
        <a:p>
          <a:endParaRPr lang="en-IN"/>
        </a:p>
      </dgm:t>
    </dgm:pt>
    <dgm:pt modelId="{67752B8A-1C3F-4A84-8F02-737ECC0F0AF0}" type="sibTrans" cxnId="{0534FBD7-ADF3-4A6F-B8D8-7A5A4C90BD65}">
      <dgm:prSet/>
      <dgm:spPr/>
      <dgm:t>
        <a:bodyPr/>
        <a:lstStyle/>
        <a:p>
          <a:endParaRPr lang="en-IN"/>
        </a:p>
      </dgm:t>
    </dgm:pt>
    <dgm:pt modelId="{00CE0713-5050-48EE-A20E-1B40BE348721}">
      <dgm:prSet/>
      <dgm:spPr/>
      <dgm:t>
        <a:bodyPr/>
        <a:lstStyle/>
        <a:p>
          <a:pPr>
            <a:buFont typeface="Arial" panose="020B0604020202020204" pitchFamily="34" charset="0"/>
            <a:buChar char="•"/>
          </a:pPr>
          <a:r>
            <a:rPr lang="en-US" b="0" i="0" u="none" dirty="0">
              <a:solidFill>
                <a:schemeClr val="tx1"/>
              </a:solidFill>
            </a:rPr>
            <a:t>Main triggers/ factors that contributed to your distress.</a:t>
          </a:r>
        </a:p>
      </dgm:t>
    </dgm:pt>
    <dgm:pt modelId="{C535A0EA-18C7-4107-B736-2CF75CA7DE0D}" type="parTrans" cxnId="{95E2B7C2-FEA2-4403-8221-B656AFD1B08C}">
      <dgm:prSet/>
      <dgm:spPr/>
      <dgm:t>
        <a:bodyPr/>
        <a:lstStyle/>
        <a:p>
          <a:endParaRPr lang="en-IN"/>
        </a:p>
      </dgm:t>
    </dgm:pt>
    <dgm:pt modelId="{F75EB1DA-1E54-4B6E-B13D-7D13AAC7DED7}" type="sibTrans" cxnId="{95E2B7C2-FEA2-4403-8221-B656AFD1B08C}">
      <dgm:prSet/>
      <dgm:spPr/>
      <dgm:t>
        <a:bodyPr/>
        <a:lstStyle/>
        <a:p>
          <a:endParaRPr lang="en-IN"/>
        </a:p>
      </dgm:t>
    </dgm:pt>
    <dgm:pt modelId="{E9DEA360-A078-479F-91F8-0EB166EB9E57}">
      <dgm:prSet/>
      <dgm:spPr/>
      <dgm:t>
        <a:bodyPr/>
        <a:lstStyle/>
        <a:p>
          <a:pPr>
            <a:buFont typeface="Arial" panose="020B0604020202020204" pitchFamily="34" charset="0"/>
            <a:buChar char="•"/>
          </a:pPr>
          <a:r>
            <a:rPr lang="en-IN" b="0" i="0" u="none" dirty="0">
              <a:solidFill>
                <a:schemeClr val="tx1"/>
              </a:solidFill>
            </a:rPr>
            <a:t>Emotional Experience</a:t>
          </a:r>
        </a:p>
      </dgm:t>
    </dgm:pt>
    <dgm:pt modelId="{07C10336-6B33-415D-B02D-6A870CB76625}" type="parTrans" cxnId="{3F9FA60C-3D72-4D4E-B54D-2C9328C53CE6}">
      <dgm:prSet/>
      <dgm:spPr/>
      <dgm:t>
        <a:bodyPr/>
        <a:lstStyle/>
        <a:p>
          <a:endParaRPr lang="en-IN"/>
        </a:p>
      </dgm:t>
    </dgm:pt>
    <dgm:pt modelId="{990562E1-533E-4828-BDA4-0CB82D9BFB80}" type="sibTrans" cxnId="{3F9FA60C-3D72-4D4E-B54D-2C9328C53CE6}">
      <dgm:prSet/>
      <dgm:spPr/>
      <dgm:t>
        <a:bodyPr/>
        <a:lstStyle/>
        <a:p>
          <a:endParaRPr lang="en-IN"/>
        </a:p>
      </dgm:t>
    </dgm:pt>
    <dgm:pt modelId="{89B07AF5-D9C3-4283-8BA3-8E4302B36080}">
      <dgm:prSet/>
      <dgm:spPr/>
      <dgm:t>
        <a:bodyPr/>
        <a:lstStyle/>
        <a:p>
          <a:pPr>
            <a:buFont typeface="Arial" panose="020B0604020202020204" pitchFamily="34" charset="0"/>
            <a:buChar char="•"/>
          </a:pPr>
          <a:r>
            <a:rPr lang="en-US" b="0" i="0" u="none" dirty="0">
              <a:solidFill>
                <a:schemeClr val="tx1"/>
              </a:solidFill>
            </a:rPr>
            <a:t>Describe your emotions during the situation</a:t>
          </a:r>
        </a:p>
      </dgm:t>
    </dgm:pt>
    <dgm:pt modelId="{1FEABCE4-3EFC-48ED-AC2F-59FD853CD11E}" type="parTrans" cxnId="{BDBACDDD-E6F0-4050-97F1-C191BF128D33}">
      <dgm:prSet/>
      <dgm:spPr/>
      <dgm:t>
        <a:bodyPr/>
        <a:lstStyle/>
        <a:p>
          <a:endParaRPr lang="en-IN"/>
        </a:p>
      </dgm:t>
    </dgm:pt>
    <dgm:pt modelId="{0416182E-70C0-4AE8-9827-8E4FCBBCB81E}" type="sibTrans" cxnId="{BDBACDDD-E6F0-4050-97F1-C191BF128D33}">
      <dgm:prSet/>
      <dgm:spPr/>
      <dgm:t>
        <a:bodyPr/>
        <a:lstStyle/>
        <a:p>
          <a:endParaRPr lang="en-IN"/>
        </a:p>
      </dgm:t>
    </dgm:pt>
    <dgm:pt modelId="{3997802B-2915-43C5-9C22-AB88C7708DBF}">
      <dgm:prSet/>
      <dgm:spPr/>
      <dgm:t>
        <a:bodyPr/>
        <a:lstStyle/>
        <a:p>
          <a:pPr>
            <a:buFont typeface="Arial" panose="020B0604020202020204" pitchFamily="34" charset="0"/>
            <a:buChar char="•"/>
          </a:pPr>
          <a:r>
            <a:rPr lang="en-IN" b="0" i="0" u="none" dirty="0">
              <a:solidFill>
                <a:schemeClr val="tx1"/>
              </a:solidFill>
            </a:rPr>
            <a:t>Coping Strategies</a:t>
          </a:r>
        </a:p>
      </dgm:t>
    </dgm:pt>
    <dgm:pt modelId="{9226A44C-F67E-4C6C-A1DC-09EB772D3393}" type="parTrans" cxnId="{1B5CF9A0-16A0-4A15-A963-1FDE7E56C550}">
      <dgm:prSet/>
      <dgm:spPr/>
      <dgm:t>
        <a:bodyPr/>
        <a:lstStyle/>
        <a:p>
          <a:endParaRPr lang="en-IN"/>
        </a:p>
      </dgm:t>
    </dgm:pt>
    <dgm:pt modelId="{5BD5A644-7F67-4274-9FEA-FCD7FEBE09BF}" type="sibTrans" cxnId="{1B5CF9A0-16A0-4A15-A963-1FDE7E56C550}">
      <dgm:prSet/>
      <dgm:spPr/>
      <dgm:t>
        <a:bodyPr/>
        <a:lstStyle/>
        <a:p>
          <a:endParaRPr lang="en-IN"/>
        </a:p>
      </dgm:t>
    </dgm:pt>
    <dgm:pt modelId="{B4204A19-BB3A-4EB3-AD0D-C3FCDB38DFA7}">
      <dgm:prSet/>
      <dgm:spPr/>
      <dgm:t>
        <a:bodyPr/>
        <a:lstStyle/>
        <a:p>
          <a:pPr>
            <a:buFont typeface="Arial" panose="020B0604020202020204" pitchFamily="34" charset="0"/>
            <a:buChar char="•"/>
          </a:pPr>
          <a:r>
            <a:rPr lang="en-US" b="0" i="0" u="none" dirty="0">
              <a:solidFill>
                <a:schemeClr val="tx1"/>
              </a:solidFill>
            </a:rPr>
            <a:t>What strategies or coping mechanisms did you use?</a:t>
          </a:r>
        </a:p>
      </dgm:t>
    </dgm:pt>
    <dgm:pt modelId="{162A336E-94AE-465F-B362-EBEF506E2E4C}" type="parTrans" cxnId="{9A464B9D-CE70-42CE-A5DC-BF3B9AB13C63}">
      <dgm:prSet/>
      <dgm:spPr/>
      <dgm:t>
        <a:bodyPr/>
        <a:lstStyle/>
        <a:p>
          <a:endParaRPr lang="en-IN"/>
        </a:p>
      </dgm:t>
    </dgm:pt>
    <dgm:pt modelId="{B9C150B3-E641-43B4-AAE4-8C8F2D1DE5B5}" type="sibTrans" cxnId="{9A464B9D-CE70-42CE-A5DC-BF3B9AB13C63}">
      <dgm:prSet/>
      <dgm:spPr/>
      <dgm:t>
        <a:bodyPr/>
        <a:lstStyle/>
        <a:p>
          <a:endParaRPr lang="en-IN"/>
        </a:p>
      </dgm:t>
    </dgm:pt>
    <dgm:pt modelId="{3CE225FE-C3AC-47FB-B161-C8F12AB8F4B4}">
      <dgm:prSet/>
      <dgm:spPr/>
      <dgm:t>
        <a:bodyPr/>
        <a:lstStyle/>
        <a:p>
          <a:pPr>
            <a:buFont typeface="Arial" panose="020B0604020202020204" pitchFamily="34" charset="0"/>
            <a:buChar char="•"/>
          </a:pPr>
          <a:r>
            <a:rPr lang="en-IN" b="0" i="0" u="none" dirty="0">
              <a:solidFill>
                <a:schemeClr val="tx1"/>
              </a:solidFill>
            </a:rPr>
            <a:t>Preventative Measures</a:t>
          </a:r>
        </a:p>
      </dgm:t>
    </dgm:pt>
    <dgm:pt modelId="{0582EF22-BC9F-45C2-9AE0-8AD989B00819}" type="parTrans" cxnId="{198C26CD-7B6E-4338-AB25-6BF8E0A4B0D7}">
      <dgm:prSet/>
      <dgm:spPr/>
      <dgm:t>
        <a:bodyPr/>
        <a:lstStyle/>
        <a:p>
          <a:endParaRPr lang="en-IN"/>
        </a:p>
      </dgm:t>
    </dgm:pt>
    <dgm:pt modelId="{62644ED4-7C25-41F4-8594-58043FA3ABBD}" type="sibTrans" cxnId="{198C26CD-7B6E-4338-AB25-6BF8E0A4B0D7}">
      <dgm:prSet/>
      <dgm:spPr/>
      <dgm:t>
        <a:bodyPr/>
        <a:lstStyle/>
        <a:p>
          <a:endParaRPr lang="en-IN"/>
        </a:p>
      </dgm:t>
    </dgm:pt>
    <dgm:pt modelId="{BD962A16-E846-463F-AF59-C77576B31BED}">
      <dgm:prSet/>
      <dgm:spPr/>
      <dgm:t>
        <a:bodyPr/>
        <a:lstStyle/>
        <a:p>
          <a:pPr>
            <a:buFont typeface="Arial" panose="020B0604020202020204" pitchFamily="34" charset="0"/>
            <a:buChar char="•"/>
          </a:pPr>
          <a:r>
            <a:rPr lang="en-US" b="0" i="0" u="none" dirty="0">
              <a:solidFill>
                <a:schemeClr val="tx1"/>
              </a:solidFill>
            </a:rPr>
            <a:t>Looking back, what could you have done to prevent it? </a:t>
          </a:r>
        </a:p>
      </dgm:t>
    </dgm:pt>
    <dgm:pt modelId="{FC433325-B998-42FD-BB3A-391828F36356}" type="parTrans" cxnId="{97FBF400-242A-4400-8663-6E09EB196F09}">
      <dgm:prSet/>
      <dgm:spPr/>
      <dgm:t>
        <a:bodyPr/>
        <a:lstStyle/>
        <a:p>
          <a:endParaRPr lang="en-IN"/>
        </a:p>
      </dgm:t>
    </dgm:pt>
    <dgm:pt modelId="{74F9610A-7768-4C06-B003-935D758ABBB4}" type="sibTrans" cxnId="{97FBF400-242A-4400-8663-6E09EB196F09}">
      <dgm:prSet/>
      <dgm:spPr/>
      <dgm:t>
        <a:bodyPr/>
        <a:lstStyle/>
        <a:p>
          <a:endParaRPr lang="en-IN"/>
        </a:p>
      </dgm:t>
    </dgm:pt>
    <dgm:pt modelId="{50F3152F-7076-4EA6-8154-4D544FDF04CE}">
      <dgm:prSet/>
      <dgm:spPr/>
      <dgm:t>
        <a:bodyPr/>
        <a:lstStyle/>
        <a:p>
          <a:pPr>
            <a:buFont typeface="Arial" panose="020B0604020202020204" pitchFamily="34" charset="0"/>
            <a:buChar char="•"/>
          </a:pPr>
          <a:r>
            <a:rPr lang="en-IN" b="0" i="0" u="none" dirty="0">
              <a:solidFill>
                <a:schemeClr val="tx1"/>
              </a:solidFill>
            </a:rPr>
            <a:t>Support Systems</a:t>
          </a:r>
        </a:p>
      </dgm:t>
    </dgm:pt>
    <dgm:pt modelId="{F786131B-D114-4508-A6A5-4EBD7B4A0A8A}" type="parTrans" cxnId="{506D639F-E993-4F91-9233-9C1586EC2586}">
      <dgm:prSet/>
      <dgm:spPr/>
      <dgm:t>
        <a:bodyPr/>
        <a:lstStyle/>
        <a:p>
          <a:endParaRPr lang="en-IN"/>
        </a:p>
      </dgm:t>
    </dgm:pt>
    <dgm:pt modelId="{084A113A-7E1B-4696-9B8B-9BD0B590BAB7}" type="sibTrans" cxnId="{506D639F-E993-4F91-9233-9C1586EC2586}">
      <dgm:prSet/>
      <dgm:spPr/>
      <dgm:t>
        <a:bodyPr/>
        <a:lstStyle/>
        <a:p>
          <a:endParaRPr lang="en-IN"/>
        </a:p>
      </dgm:t>
    </dgm:pt>
    <dgm:pt modelId="{D5D557CD-9753-436A-800C-26F556A2264B}">
      <dgm:prSet/>
      <dgm:spPr/>
      <dgm:t>
        <a:bodyPr/>
        <a:lstStyle/>
        <a:p>
          <a:pPr>
            <a:buFont typeface="Arial" panose="020B0604020202020204" pitchFamily="34" charset="0"/>
            <a:buChar char="•"/>
          </a:pPr>
          <a:r>
            <a:rPr lang="en-US" b="0" i="0" u="none" dirty="0">
              <a:solidFill>
                <a:schemeClr val="tx1"/>
              </a:solidFill>
            </a:rPr>
            <a:t>How do you think your family, friends, or teachers could have supported you?</a:t>
          </a:r>
        </a:p>
      </dgm:t>
    </dgm:pt>
    <dgm:pt modelId="{9C93269A-ACD2-47B4-823E-7DB1E7200ADA}" type="parTrans" cxnId="{42E651A3-A06C-423F-A9E5-5FC195E4E4ED}">
      <dgm:prSet/>
      <dgm:spPr/>
      <dgm:t>
        <a:bodyPr/>
        <a:lstStyle/>
        <a:p>
          <a:endParaRPr lang="en-IN"/>
        </a:p>
      </dgm:t>
    </dgm:pt>
    <dgm:pt modelId="{98FFCFF9-4E1F-40D8-8EEA-1BA61A4E95E7}" type="sibTrans" cxnId="{42E651A3-A06C-423F-A9E5-5FC195E4E4ED}">
      <dgm:prSet/>
      <dgm:spPr/>
      <dgm:t>
        <a:bodyPr/>
        <a:lstStyle/>
        <a:p>
          <a:endParaRPr lang="en-IN"/>
        </a:p>
      </dgm:t>
    </dgm:pt>
    <dgm:pt modelId="{AA2605F6-1C49-4CB2-BF31-5D8CF22B1A36}" type="pres">
      <dgm:prSet presAssocID="{E446013D-F08C-40AD-B611-F5E0D8EFCD9C}" presName="Name0" presStyleCnt="0">
        <dgm:presLayoutVars>
          <dgm:dir/>
          <dgm:animLvl val="lvl"/>
          <dgm:resizeHandles val="exact"/>
        </dgm:presLayoutVars>
      </dgm:prSet>
      <dgm:spPr/>
    </dgm:pt>
    <dgm:pt modelId="{BB3DEA20-3FC7-4472-B368-3CD1D06AF574}" type="pres">
      <dgm:prSet presAssocID="{3E555B92-C8A7-4EC4-818B-B9404F6AA74A}" presName="linNode" presStyleCnt="0"/>
      <dgm:spPr/>
    </dgm:pt>
    <dgm:pt modelId="{B3308D86-732B-4DFB-97B7-4A445DA1B485}" type="pres">
      <dgm:prSet presAssocID="{3E555B92-C8A7-4EC4-818B-B9404F6AA74A}" presName="parTx" presStyleLbl="revTx" presStyleIdx="0" presStyleCnt="5">
        <dgm:presLayoutVars>
          <dgm:chMax val="1"/>
          <dgm:bulletEnabled val="1"/>
        </dgm:presLayoutVars>
      </dgm:prSet>
      <dgm:spPr/>
    </dgm:pt>
    <dgm:pt modelId="{B2571ACF-BFF1-4145-B002-4612D5108A9B}" type="pres">
      <dgm:prSet presAssocID="{3E555B92-C8A7-4EC4-818B-B9404F6AA74A}" presName="bracket" presStyleLbl="parChTrans1D1" presStyleIdx="0" presStyleCnt="5"/>
      <dgm:spPr/>
    </dgm:pt>
    <dgm:pt modelId="{27482B5B-8923-4B42-BEE6-DE58E9DFEEFA}" type="pres">
      <dgm:prSet presAssocID="{3E555B92-C8A7-4EC4-818B-B9404F6AA74A}" presName="spH" presStyleCnt="0"/>
      <dgm:spPr/>
    </dgm:pt>
    <dgm:pt modelId="{673E5C4B-1268-49F9-AF87-C4674D0B6C3C}" type="pres">
      <dgm:prSet presAssocID="{3E555B92-C8A7-4EC4-818B-B9404F6AA74A}" presName="desTx" presStyleLbl="node1" presStyleIdx="0" presStyleCnt="5">
        <dgm:presLayoutVars>
          <dgm:bulletEnabled val="1"/>
        </dgm:presLayoutVars>
      </dgm:prSet>
      <dgm:spPr/>
    </dgm:pt>
    <dgm:pt modelId="{F4370C2A-0DAD-459D-B06B-0CA4A689F618}" type="pres">
      <dgm:prSet presAssocID="{315F7DA6-2BE6-4BE1-8CDA-C33A21160BE7}" presName="spV" presStyleCnt="0"/>
      <dgm:spPr/>
    </dgm:pt>
    <dgm:pt modelId="{C9E5DD2E-559F-45C6-9BBE-D0B1A79BD4C0}" type="pres">
      <dgm:prSet presAssocID="{E9DEA360-A078-479F-91F8-0EB166EB9E57}" presName="linNode" presStyleCnt="0"/>
      <dgm:spPr/>
    </dgm:pt>
    <dgm:pt modelId="{BC1234DD-6ED0-4957-B598-4C03ACE0167E}" type="pres">
      <dgm:prSet presAssocID="{E9DEA360-A078-479F-91F8-0EB166EB9E57}" presName="parTx" presStyleLbl="revTx" presStyleIdx="1" presStyleCnt="5">
        <dgm:presLayoutVars>
          <dgm:chMax val="1"/>
          <dgm:bulletEnabled val="1"/>
        </dgm:presLayoutVars>
      </dgm:prSet>
      <dgm:spPr/>
    </dgm:pt>
    <dgm:pt modelId="{0D2EB0A6-54AE-473A-B9DD-CEFE6213F9AB}" type="pres">
      <dgm:prSet presAssocID="{E9DEA360-A078-479F-91F8-0EB166EB9E57}" presName="bracket" presStyleLbl="parChTrans1D1" presStyleIdx="1" presStyleCnt="5"/>
      <dgm:spPr/>
    </dgm:pt>
    <dgm:pt modelId="{42EFFCCC-CD89-44DD-9B1D-017F82700813}" type="pres">
      <dgm:prSet presAssocID="{E9DEA360-A078-479F-91F8-0EB166EB9E57}" presName="spH" presStyleCnt="0"/>
      <dgm:spPr/>
    </dgm:pt>
    <dgm:pt modelId="{37F3D844-D914-4D4A-9A45-FAC5D254D7A4}" type="pres">
      <dgm:prSet presAssocID="{E9DEA360-A078-479F-91F8-0EB166EB9E57}" presName="desTx" presStyleLbl="node1" presStyleIdx="1" presStyleCnt="5">
        <dgm:presLayoutVars>
          <dgm:bulletEnabled val="1"/>
        </dgm:presLayoutVars>
      </dgm:prSet>
      <dgm:spPr/>
    </dgm:pt>
    <dgm:pt modelId="{F27801E3-B474-4434-97E3-BD77E7D59BF6}" type="pres">
      <dgm:prSet presAssocID="{990562E1-533E-4828-BDA4-0CB82D9BFB80}" presName="spV" presStyleCnt="0"/>
      <dgm:spPr/>
    </dgm:pt>
    <dgm:pt modelId="{474D87A5-E994-42FE-9C5C-3BF87F391D11}" type="pres">
      <dgm:prSet presAssocID="{3997802B-2915-43C5-9C22-AB88C7708DBF}" presName="linNode" presStyleCnt="0"/>
      <dgm:spPr/>
    </dgm:pt>
    <dgm:pt modelId="{268EEC17-8C9A-4E28-A566-9E1C64A9F89A}" type="pres">
      <dgm:prSet presAssocID="{3997802B-2915-43C5-9C22-AB88C7708DBF}" presName="parTx" presStyleLbl="revTx" presStyleIdx="2" presStyleCnt="5">
        <dgm:presLayoutVars>
          <dgm:chMax val="1"/>
          <dgm:bulletEnabled val="1"/>
        </dgm:presLayoutVars>
      </dgm:prSet>
      <dgm:spPr/>
    </dgm:pt>
    <dgm:pt modelId="{B0F9E547-1A55-4C9D-862D-E90D17F94205}" type="pres">
      <dgm:prSet presAssocID="{3997802B-2915-43C5-9C22-AB88C7708DBF}" presName="bracket" presStyleLbl="parChTrans1D1" presStyleIdx="2" presStyleCnt="5"/>
      <dgm:spPr/>
    </dgm:pt>
    <dgm:pt modelId="{BD24D7CD-171F-4D16-B19B-58461CAF2667}" type="pres">
      <dgm:prSet presAssocID="{3997802B-2915-43C5-9C22-AB88C7708DBF}" presName="spH" presStyleCnt="0"/>
      <dgm:spPr/>
    </dgm:pt>
    <dgm:pt modelId="{150B0FBB-4548-443A-B0D8-C82B73970249}" type="pres">
      <dgm:prSet presAssocID="{3997802B-2915-43C5-9C22-AB88C7708DBF}" presName="desTx" presStyleLbl="node1" presStyleIdx="2" presStyleCnt="5">
        <dgm:presLayoutVars>
          <dgm:bulletEnabled val="1"/>
        </dgm:presLayoutVars>
      </dgm:prSet>
      <dgm:spPr/>
    </dgm:pt>
    <dgm:pt modelId="{D9713CB6-D783-4239-BE36-690F092F1AFD}" type="pres">
      <dgm:prSet presAssocID="{5BD5A644-7F67-4274-9FEA-FCD7FEBE09BF}" presName="spV" presStyleCnt="0"/>
      <dgm:spPr/>
    </dgm:pt>
    <dgm:pt modelId="{63F5798B-8CF7-42F5-B856-DBD4A06523B7}" type="pres">
      <dgm:prSet presAssocID="{3CE225FE-C3AC-47FB-B161-C8F12AB8F4B4}" presName="linNode" presStyleCnt="0"/>
      <dgm:spPr/>
    </dgm:pt>
    <dgm:pt modelId="{3B9D56BD-63BB-4CB6-B86A-FEA3306EF0C2}" type="pres">
      <dgm:prSet presAssocID="{3CE225FE-C3AC-47FB-B161-C8F12AB8F4B4}" presName="parTx" presStyleLbl="revTx" presStyleIdx="3" presStyleCnt="5">
        <dgm:presLayoutVars>
          <dgm:chMax val="1"/>
          <dgm:bulletEnabled val="1"/>
        </dgm:presLayoutVars>
      </dgm:prSet>
      <dgm:spPr/>
    </dgm:pt>
    <dgm:pt modelId="{BE86D548-29FF-495B-8554-B1D9131229ED}" type="pres">
      <dgm:prSet presAssocID="{3CE225FE-C3AC-47FB-B161-C8F12AB8F4B4}" presName="bracket" presStyleLbl="parChTrans1D1" presStyleIdx="3" presStyleCnt="5"/>
      <dgm:spPr/>
    </dgm:pt>
    <dgm:pt modelId="{E1946D1C-3F62-4999-A441-2C86DA6FF652}" type="pres">
      <dgm:prSet presAssocID="{3CE225FE-C3AC-47FB-B161-C8F12AB8F4B4}" presName="spH" presStyleCnt="0"/>
      <dgm:spPr/>
    </dgm:pt>
    <dgm:pt modelId="{369FE699-A54C-4589-9F22-EDA6A08B9DFC}" type="pres">
      <dgm:prSet presAssocID="{3CE225FE-C3AC-47FB-B161-C8F12AB8F4B4}" presName="desTx" presStyleLbl="node1" presStyleIdx="3" presStyleCnt="5">
        <dgm:presLayoutVars>
          <dgm:bulletEnabled val="1"/>
        </dgm:presLayoutVars>
      </dgm:prSet>
      <dgm:spPr/>
    </dgm:pt>
    <dgm:pt modelId="{912053E0-91E3-48F2-AC09-A24B93856626}" type="pres">
      <dgm:prSet presAssocID="{62644ED4-7C25-41F4-8594-58043FA3ABBD}" presName="spV" presStyleCnt="0"/>
      <dgm:spPr/>
    </dgm:pt>
    <dgm:pt modelId="{00032C4A-9554-4AE5-9E25-FE32CB25A4F6}" type="pres">
      <dgm:prSet presAssocID="{50F3152F-7076-4EA6-8154-4D544FDF04CE}" presName="linNode" presStyleCnt="0"/>
      <dgm:spPr/>
    </dgm:pt>
    <dgm:pt modelId="{8F050C0E-419A-4764-B45F-584F20B60F83}" type="pres">
      <dgm:prSet presAssocID="{50F3152F-7076-4EA6-8154-4D544FDF04CE}" presName="parTx" presStyleLbl="revTx" presStyleIdx="4" presStyleCnt="5">
        <dgm:presLayoutVars>
          <dgm:chMax val="1"/>
          <dgm:bulletEnabled val="1"/>
        </dgm:presLayoutVars>
      </dgm:prSet>
      <dgm:spPr/>
    </dgm:pt>
    <dgm:pt modelId="{B8EFEE9A-787E-42DD-90DF-A9C1C62CBE29}" type="pres">
      <dgm:prSet presAssocID="{50F3152F-7076-4EA6-8154-4D544FDF04CE}" presName="bracket" presStyleLbl="parChTrans1D1" presStyleIdx="4" presStyleCnt="5"/>
      <dgm:spPr/>
    </dgm:pt>
    <dgm:pt modelId="{0666F13C-A219-4119-9722-44C275C292B9}" type="pres">
      <dgm:prSet presAssocID="{50F3152F-7076-4EA6-8154-4D544FDF04CE}" presName="spH" presStyleCnt="0"/>
      <dgm:spPr/>
    </dgm:pt>
    <dgm:pt modelId="{7B03678C-E6F8-45B3-81EA-8F1AF625D18D}" type="pres">
      <dgm:prSet presAssocID="{50F3152F-7076-4EA6-8154-4D544FDF04CE}" presName="desTx" presStyleLbl="node1" presStyleIdx="4" presStyleCnt="5">
        <dgm:presLayoutVars>
          <dgm:bulletEnabled val="1"/>
        </dgm:presLayoutVars>
      </dgm:prSet>
      <dgm:spPr/>
    </dgm:pt>
  </dgm:ptLst>
  <dgm:cxnLst>
    <dgm:cxn modelId="{97FBF400-242A-4400-8663-6E09EB196F09}" srcId="{3CE225FE-C3AC-47FB-B161-C8F12AB8F4B4}" destId="{BD962A16-E846-463F-AF59-C77576B31BED}" srcOrd="0" destOrd="0" parTransId="{FC433325-B998-42FD-BB3A-391828F36356}" sibTransId="{74F9610A-7768-4C06-B003-935D758ABBB4}"/>
    <dgm:cxn modelId="{3F9FA60C-3D72-4D4E-B54D-2C9328C53CE6}" srcId="{E446013D-F08C-40AD-B611-F5E0D8EFCD9C}" destId="{E9DEA360-A078-479F-91F8-0EB166EB9E57}" srcOrd="1" destOrd="0" parTransId="{07C10336-6B33-415D-B02D-6A870CB76625}" sibTransId="{990562E1-533E-4828-BDA4-0CB82D9BFB80}"/>
    <dgm:cxn modelId="{41136D2F-DACD-42B4-A350-DAD6641D6EED}" srcId="{E446013D-F08C-40AD-B611-F5E0D8EFCD9C}" destId="{3E555B92-C8A7-4EC4-818B-B9404F6AA74A}" srcOrd="0" destOrd="0" parTransId="{1EA09442-7C88-4FE4-9B29-91E3953F9530}" sibTransId="{315F7DA6-2BE6-4BE1-8CDA-C33A21160BE7}"/>
    <dgm:cxn modelId="{5EA18C3F-EA43-4305-9374-1E03A6315C0C}" type="presOf" srcId="{E446013D-F08C-40AD-B611-F5E0D8EFCD9C}" destId="{AA2605F6-1C49-4CB2-BF31-5D8CF22B1A36}" srcOrd="0" destOrd="0" presId="urn:diagrams.loki3.com/BracketList"/>
    <dgm:cxn modelId="{64D51A40-1C54-4E6F-A450-974BE9F91FD8}" type="presOf" srcId="{00CE0713-5050-48EE-A20E-1B40BE348721}" destId="{673E5C4B-1268-49F9-AF87-C4674D0B6C3C}" srcOrd="0" destOrd="1" presId="urn:diagrams.loki3.com/BracketList"/>
    <dgm:cxn modelId="{C8E6A345-968A-46C2-9703-E5EE10D9182D}" type="presOf" srcId="{E9DEA360-A078-479F-91F8-0EB166EB9E57}" destId="{BC1234DD-6ED0-4957-B598-4C03ACE0167E}" srcOrd="0" destOrd="0" presId="urn:diagrams.loki3.com/BracketList"/>
    <dgm:cxn modelId="{E3B7EC72-06A8-4CA3-90DF-08A1D6D1EE5E}" type="presOf" srcId="{22C4AE6E-13B9-40BC-9B56-5A832845041B}" destId="{673E5C4B-1268-49F9-AF87-C4674D0B6C3C}" srcOrd="0" destOrd="0" presId="urn:diagrams.loki3.com/BracketList"/>
    <dgm:cxn modelId="{8F118E75-24C4-4A70-B374-B8CE46C9145B}" type="presOf" srcId="{3CE225FE-C3AC-47FB-B161-C8F12AB8F4B4}" destId="{3B9D56BD-63BB-4CB6-B86A-FEA3306EF0C2}" srcOrd="0" destOrd="0" presId="urn:diagrams.loki3.com/BracketList"/>
    <dgm:cxn modelId="{082D9A58-3150-4FDE-97FB-963E31FD5501}" type="presOf" srcId="{B4204A19-BB3A-4EB3-AD0D-C3FCDB38DFA7}" destId="{150B0FBB-4548-443A-B0D8-C82B73970249}" srcOrd="0" destOrd="0" presId="urn:diagrams.loki3.com/BracketList"/>
    <dgm:cxn modelId="{5910A27E-F3F4-4888-B9D7-CF0BF837A7E4}" type="presOf" srcId="{50F3152F-7076-4EA6-8154-4D544FDF04CE}" destId="{8F050C0E-419A-4764-B45F-584F20B60F83}" srcOrd="0" destOrd="0" presId="urn:diagrams.loki3.com/BracketList"/>
    <dgm:cxn modelId="{FAAF5B81-2B3A-4E10-AECC-9AE24F8203CE}" type="presOf" srcId="{3E555B92-C8A7-4EC4-818B-B9404F6AA74A}" destId="{B3308D86-732B-4DFB-97B7-4A445DA1B485}" srcOrd="0" destOrd="0" presId="urn:diagrams.loki3.com/BracketList"/>
    <dgm:cxn modelId="{9A464B9D-CE70-42CE-A5DC-BF3B9AB13C63}" srcId="{3997802B-2915-43C5-9C22-AB88C7708DBF}" destId="{B4204A19-BB3A-4EB3-AD0D-C3FCDB38DFA7}" srcOrd="0" destOrd="0" parTransId="{162A336E-94AE-465F-B362-EBEF506E2E4C}" sibTransId="{B9C150B3-E641-43B4-AAE4-8C8F2D1DE5B5}"/>
    <dgm:cxn modelId="{506D639F-E993-4F91-9233-9C1586EC2586}" srcId="{E446013D-F08C-40AD-B611-F5E0D8EFCD9C}" destId="{50F3152F-7076-4EA6-8154-4D544FDF04CE}" srcOrd="4" destOrd="0" parTransId="{F786131B-D114-4508-A6A5-4EBD7B4A0A8A}" sibTransId="{084A113A-7E1B-4696-9B8B-9BD0B590BAB7}"/>
    <dgm:cxn modelId="{1B5CF9A0-16A0-4A15-A963-1FDE7E56C550}" srcId="{E446013D-F08C-40AD-B611-F5E0D8EFCD9C}" destId="{3997802B-2915-43C5-9C22-AB88C7708DBF}" srcOrd="2" destOrd="0" parTransId="{9226A44C-F67E-4C6C-A1DC-09EB772D3393}" sibTransId="{5BD5A644-7F67-4274-9FEA-FCD7FEBE09BF}"/>
    <dgm:cxn modelId="{42E651A3-A06C-423F-A9E5-5FC195E4E4ED}" srcId="{50F3152F-7076-4EA6-8154-4D544FDF04CE}" destId="{D5D557CD-9753-436A-800C-26F556A2264B}" srcOrd="0" destOrd="0" parTransId="{9C93269A-ACD2-47B4-823E-7DB1E7200ADA}" sibTransId="{98FFCFF9-4E1F-40D8-8EEA-1BA61A4E95E7}"/>
    <dgm:cxn modelId="{76A98DBE-9297-4CB5-9523-5F7A4EBC33BA}" type="presOf" srcId="{89B07AF5-D9C3-4283-8BA3-8E4302B36080}" destId="{37F3D844-D914-4D4A-9A45-FAC5D254D7A4}" srcOrd="0" destOrd="0" presId="urn:diagrams.loki3.com/BracketList"/>
    <dgm:cxn modelId="{F0829FC2-9022-465C-9DAD-FF6C16644DCE}" type="presOf" srcId="{D5D557CD-9753-436A-800C-26F556A2264B}" destId="{7B03678C-E6F8-45B3-81EA-8F1AF625D18D}" srcOrd="0" destOrd="0" presId="urn:diagrams.loki3.com/BracketList"/>
    <dgm:cxn modelId="{95E2B7C2-FEA2-4403-8221-B656AFD1B08C}" srcId="{3E555B92-C8A7-4EC4-818B-B9404F6AA74A}" destId="{00CE0713-5050-48EE-A20E-1B40BE348721}" srcOrd="1" destOrd="0" parTransId="{C535A0EA-18C7-4107-B736-2CF75CA7DE0D}" sibTransId="{F75EB1DA-1E54-4B6E-B13D-7D13AAC7DED7}"/>
    <dgm:cxn modelId="{198C26CD-7B6E-4338-AB25-6BF8E0A4B0D7}" srcId="{E446013D-F08C-40AD-B611-F5E0D8EFCD9C}" destId="{3CE225FE-C3AC-47FB-B161-C8F12AB8F4B4}" srcOrd="3" destOrd="0" parTransId="{0582EF22-BC9F-45C2-9AE0-8AD989B00819}" sibTransId="{62644ED4-7C25-41F4-8594-58043FA3ABBD}"/>
    <dgm:cxn modelId="{0534FBD7-ADF3-4A6F-B8D8-7A5A4C90BD65}" srcId="{3E555B92-C8A7-4EC4-818B-B9404F6AA74A}" destId="{22C4AE6E-13B9-40BC-9B56-5A832845041B}" srcOrd="0" destOrd="0" parTransId="{AF0AE5F4-35B8-46CC-BF63-0D63BC83DB3E}" sibTransId="{67752B8A-1C3F-4A84-8F02-737ECC0F0AF0}"/>
    <dgm:cxn modelId="{BDBACDDD-E6F0-4050-97F1-C191BF128D33}" srcId="{E9DEA360-A078-479F-91F8-0EB166EB9E57}" destId="{89B07AF5-D9C3-4283-8BA3-8E4302B36080}" srcOrd="0" destOrd="0" parTransId="{1FEABCE4-3EFC-48ED-AC2F-59FD853CD11E}" sibTransId="{0416182E-70C0-4AE8-9827-8E4FCBBCB81E}"/>
    <dgm:cxn modelId="{5DC7FADF-D4D2-442B-BD4B-DE525678C6DE}" type="presOf" srcId="{3997802B-2915-43C5-9C22-AB88C7708DBF}" destId="{268EEC17-8C9A-4E28-A566-9E1C64A9F89A}" srcOrd="0" destOrd="0" presId="urn:diagrams.loki3.com/BracketList"/>
    <dgm:cxn modelId="{227C7DE3-2D63-4B31-9614-87D098B6051B}" type="presOf" srcId="{BD962A16-E846-463F-AF59-C77576B31BED}" destId="{369FE699-A54C-4589-9F22-EDA6A08B9DFC}" srcOrd="0" destOrd="0" presId="urn:diagrams.loki3.com/BracketList"/>
    <dgm:cxn modelId="{1D0E6B36-0142-40BA-A138-8F5F09DDC8B0}" type="presParOf" srcId="{AA2605F6-1C49-4CB2-BF31-5D8CF22B1A36}" destId="{BB3DEA20-3FC7-4472-B368-3CD1D06AF574}" srcOrd="0" destOrd="0" presId="urn:diagrams.loki3.com/BracketList"/>
    <dgm:cxn modelId="{400CFC4C-5524-4BE1-A0AB-D81B9FC4EF41}" type="presParOf" srcId="{BB3DEA20-3FC7-4472-B368-3CD1D06AF574}" destId="{B3308D86-732B-4DFB-97B7-4A445DA1B485}" srcOrd="0" destOrd="0" presId="urn:diagrams.loki3.com/BracketList"/>
    <dgm:cxn modelId="{457795D2-0B0F-477B-BD5D-6CC2FAAB82BA}" type="presParOf" srcId="{BB3DEA20-3FC7-4472-B368-3CD1D06AF574}" destId="{B2571ACF-BFF1-4145-B002-4612D5108A9B}" srcOrd="1" destOrd="0" presId="urn:diagrams.loki3.com/BracketList"/>
    <dgm:cxn modelId="{99DB2E33-45CB-42A4-96B6-8A0ACB513AF2}" type="presParOf" srcId="{BB3DEA20-3FC7-4472-B368-3CD1D06AF574}" destId="{27482B5B-8923-4B42-BEE6-DE58E9DFEEFA}" srcOrd="2" destOrd="0" presId="urn:diagrams.loki3.com/BracketList"/>
    <dgm:cxn modelId="{FFCC3036-400C-4D26-9BB0-FC42FA6134CA}" type="presParOf" srcId="{BB3DEA20-3FC7-4472-B368-3CD1D06AF574}" destId="{673E5C4B-1268-49F9-AF87-C4674D0B6C3C}" srcOrd="3" destOrd="0" presId="urn:diagrams.loki3.com/BracketList"/>
    <dgm:cxn modelId="{FF4DB9E0-51AB-4739-AEE1-2CBCBCC95789}" type="presParOf" srcId="{AA2605F6-1C49-4CB2-BF31-5D8CF22B1A36}" destId="{F4370C2A-0DAD-459D-B06B-0CA4A689F618}" srcOrd="1" destOrd="0" presId="urn:diagrams.loki3.com/BracketList"/>
    <dgm:cxn modelId="{A2873A04-9959-41BC-BCFB-83F2C3816FD2}" type="presParOf" srcId="{AA2605F6-1C49-4CB2-BF31-5D8CF22B1A36}" destId="{C9E5DD2E-559F-45C6-9BBE-D0B1A79BD4C0}" srcOrd="2" destOrd="0" presId="urn:diagrams.loki3.com/BracketList"/>
    <dgm:cxn modelId="{95F61C25-12DB-4866-BC36-595167EF30F3}" type="presParOf" srcId="{C9E5DD2E-559F-45C6-9BBE-D0B1A79BD4C0}" destId="{BC1234DD-6ED0-4957-B598-4C03ACE0167E}" srcOrd="0" destOrd="0" presId="urn:diagrams.loki3.com/BracketList"/>
    <dgm:cxn modelId="{75E7FDB7-050A-4C2A-8244-5B26F1681231}" type="presParOf" srcId="{C9E5DD2E-559F-45C6-9BBE-D0B1A79BD4C0}" destId="{0D2EB0A6-54AE-473A-B9DD-CEFE6213F9AB}" srcOrd="1" destOrd="0" presId="urn:diagrams.loki3.com/BracketList"/>
    <dgm:cxn modelId="{BEA00FAF-C78B-4296-B092-42FCAD471668}" type="presParOf" srcId="{C9E5DD2E-559F-45C6-9BBE-D0B1A79BD4C0}" destId="{42EFFCCC-CD89-44DD-9B1D-017F82700813}" srcOrd="2" destOrd="0" presId="urn:diagrams.loki3.com/BracketList"/>
    <dgm:cxn modelId="{2C464B6B-38DD-49C4-90FA-B42E5EA720EB}" type="presParOf" srcId="{C9E5DD2E-559F-45C6-9BBE-D0B1A79BD4C0}" destId="{37F3D844-D914-4D4A-9A45-FAC5D254D7A4}" srcOrd="3" destOrd="0" presId="urn:diagrams.loki3.com/BracketList"/>
    <dgm:cxn modelId="{71BF8C30-3A0F-4126-A731-F15C5107441F}" type="presParOf" srcId="{AA2605F6-1C49-4CB2-BF31-5D8CF22B1A36}" destId="{F27801E3-B474-4434-97E3-BD77E7D59BF6}" srcOrd="3" destOrd="0" presId="urn:diagrams.loki3.com/BracketList"/>
    <dgm:cxn modelId="{0307365B-F69C-4301-A3D7-4599F0DF66B6}" type="presParOf" srcId="{AA2605F6-1C49-4CB2-BF31-5D8CF22B1A36}" destId="{474D87A5-E994-42FE-9C5C-3BF87F391D11}" srcOrd="4" destOrd="0" presId="urn:diagrams.loki3.com/BracketList"/>
    <dgm:cxn modelId="{E04D98B1-18D0-45F2-9240-41C3D5D587ED}" type="presParOf" srcId="{474D87A5-E994-42FE-9C5C-3BF87F391D11}" destId="{268EEC17-8C9A-4E28-A566-9E1C64A9F89A}" srcOrd="0" destOrd="0" presId="urn:diagrams.loki3.com/BracketList"/>
    <dgm:cxn modelId="{660E7C6B-1780-48F3-A9E6-2CC8E6782293}" type="presParOf" srcId="{474D87A5-E994-42FE-9C5C-3BF87F391D11}" destId="{B0F9E547-1A55-4C9D-862D-E90D17F94205}" srcOrd="1" destOrd="0" presId="urn:diagrams.loki3.com/BracketList"/>
    <dgm:cxn modelId="{59048745-2654-4613-84CB-29D933DC4E95}" type="presParOf" srcId="{474D87A5-E994-42FE-9C5C-3BF87F391D11}" destId="{BD24D7CD-171F-4D16-B19B-58461CAF2667}" srcOrd="2" destOrd="0" presId="urn:diagrams.loki3.com/BracketList"/>
    <dgm:cxn modelId="{A4F9E86E-E2D1-40F6-BF11-66DD3EB0AD2E}" type="presParOf" srcId="{474D87A5-E994-42FE-9C5C-3BF87F391D11}" destId="{150B0FBB-4548-443A-B0D8-C82B73970249}" srcOrd="3" destOrd="0" presId="urn:diagrams.loki3.com/BracketList"/>
    <dgm:cxn modelId="{7039F2E3-E95A-47AB-86FA-9C21F54B6D28}" type="presParOf" srcId="{AA2605F6-1C49-4CB2-BF31-5D8CF22B1A36}" destId="{D9713CB6-D783-4239-BE36-690F092F1AFD}" srcOrd="5" destOrd="0" presId="urn:diagrams.loki3.com/BracketList"/>
    <dgm:cxn modelId="{F5EDEEF0-5264-45B7-BF45-026CEDAF4908}" type="presParOf" srcId="{AA2605F6-1C49-4CB2-BF31-5D8CF22B1A36}" destId="{63F5798B-8CF7-42F5-B856-DBD4A06523B7}" srcOrd="6" destOrd="0" presId="urn:diagrams.loki3.com/BracketList"/>
    <dgm:cxn modelId="{68B301B0-76A4-4775-94BA-9E03C0755AE2}" type="presParOf" srcId="{63F5798B-8CF7-42F5-B856-DBD4A06523B7}" destId="{3B9D56BD-63BB-4CB6-B86A-FEA3306EF0C2}" srcOrd="0" destOrd="0" presId="urn:diagrams.loki3.com/BracketList"/>
    <dgm:cxn modelId="{331660DF-8C18-4F7E-90A8-BE583428ABDE}" type="presParOf" srcId="{63F5798B-8CF7-42F5-B856-DBD4A06523B7}" destId="{BE86D548-29FF-495B-8554-B1D9131229ED}" srcOrd="1" destOrd="0" presId="urn:diagrams.loki3.com/BracketList"/>
    <dgm:cxn modelId="{D6F60DDC-5B0A-46CA-A656-C5E27A9E7795}" type="presParOf" srcId="{63F5798B-8CF7-42F5-B856-DBD4A06523B7}" destId="{E1946D1C-3F62-4999-A441-2C86DA6FF652}" srcOrd="2" destOrd="0" presId="urn:diagrams.loki3.com/BracketList"/>
    <dgm:cxn modelId="{48150BD8-89C1-4F52-A4EA-859C42F7DA1A}" type="presParOf" srcId="{63F5798B-8CF7-42F5-B856-DBD4A06523B7}" destId="{369FE699-A54C-4589-9F22-EDA6A08B9DFC}" srcOrd="3" destOrd="0" presId="urn:diagrams.loki3.com/BracketList"/>
    <dgm:cxn modelId="{2862B1B3-0D5E-46DB-BB92-AFDFAEEAFDC1}" type="presParOf" srcId="{AA2605F6-1C49-4CB2-BF31-5D8CF22B1A36}" destId="{912053E0-91E3-48F2-AC09-A24B93856626}" srcOrd="7" destOrd="0" presId="urn:diagrams.loki3.com/BracketList"/>
    <dgm:cxn modelId="{C27C5394-D2C4-4BE9-BA0D-148955D7BDD2}" type="presParOf" srcId="{AA2605F6-1C49-4CB2-BF31-5D8CF22B1A36}" destId="{00032C4A-9554-4AE5-9E25-FE32CB25A4F6}" srcOrd="8" destOrd="0" presId="urn:diagrams.loki3.com/BracketList"/>
    <dgm:cxn modelId="{89110D49-7F14-4DD9-A417-73355F53A344}" type="presParOf" srcId="{00032C4A-9554-4AE5-9E25-FE32CB25A4F6}" destId="{8F050C0E-419A-4764-B45F-584F20B60F83}" srcOrd="0" destOrd="0" presId="urn:diagrams.loki3.com/BracketList"/>
    <dgm:cxn modelId="{D7313153-D0E5-4BA7-B609-14A36B12CC59}" type="presParOf" srcId="{00032C4A-9554-4AE5-9E25-FE32CB25A4F6}" destId="{B8EFEE9A-787E-42DD-90DF-A9C1C62CBE29}" srcOrd="1" destOrd="0" presId="urn:diagrams.loki3.com/BracketList"/>
    <dgm:cxn modelId="{47F5EC33-160D-4414-BCBF-8E8BA5A6162C}" type="presParOf" srcId="{00032C4A-9554-4AE5-9E25-FE32CB25A4F6}" destId="{0666F13C-A219-4119-9722-44C275C292B9}" srcOrd="2" destOrd="0" presId="urn:diagrams.loki3.com/BracketList"/>
    <dgm:cxn modelId="{8852133A-2D81-44EC-993E-AC42D6220679}" type="presParOf" srcId="{00032C4A-9554-4AE5-9E25-FE32CB25A4F6}" destId="{7B03678C-E6F8-45B3-81EA-8F1AF625D18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35C925-AD5B-4564-8C92-1D0D6AB383FA}"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IN"/>
        </a:p>
      </dgm:t>
    </dgm:pt>
    <dgm:pt modelId="{39A401BF-1612-4B85-8311-AC30A45624D9}">
      <dgm:prSet phldrT="[Text]" custT="1"/>
      <dgm:spPr/>
      <dgm:t>
        <a:bodyPr/>
        <a:lstStyle/>
        <a:p>
          <a:pPr>
            <a:buFont typeface="Arial" panose="020B0604020202020204" pitchFamily="34" charset="0"/>
            <a:buChar char="•"/>
          </a:pPr>
          <a:r>
            <a:rPr lang="en-US" sz="2000" b="0" i="0" u="none" dirty="0">
              <a:solidFill>
                <a:schemeClr val="tx1"/>
              </a:solidFill>
            </a:rPr>
            <a:t>In the last 24 hours, which digital devices have you used? </a:t>
          </a:r>
          <a:endParaRPr lang="en-IN" sz="2000" dirty="0">
            <a:solidFill>
              <a:schemeClr val="tx1"/>
            </a:solidFill>
          </a:endParaRPr>
        </a:p>
      </dgm:t>
    </dgm:pt>
    <dgm:pt modelId="{92AC0BFA-4854-4B44-BB67-EF0855B0DC8B}" type="parTrans" cxnId="{3E521FEA-1265-49B0-9F77-94C7E85CA89A}">
      <dgm:prSet/>
      <dgm:spPr/>
      <dgm:t>
        <a:bodyPr/>
        <a:lstStyle/>
        <a:p>
          <a:endParaRPr lang="en-IN"/>
        </a:p>
      </dgm:t>
    </dgm:pt>
    <dgm:pt modelId="{D8A1E85A-DBD8-4040-BF6F-998AE89D20C2}" type="sibTrans" cxnId="{3E521FEA-1265-49B0-9F77-94C7E85CA89A}">
      <dgm:prSet/>
      <dgm:spPr/>
      <dgm:t>
        <a:bodyPr/>
        <a:lstStyle/>
        <a:p>
          <a:endParaRPr lang="en-IN"/>
        </a:p>
      </dgm:t>
    </dgm:pt>
    <dgm:pt modelId="{38D469F7-7EBB-43D8-9740-4F182936E73A}">
      <dgm:prSet custT="1"/>
      <dgm:spPr/>
      <dgm:t>
        <a:bodyPr/>
        <a:lstStyle/>
        <a:p>
          <a:pPr>
            <a:buFont typeface="Arial" panose="020B0604020202020204" pitchFamily="34" charset="0"/>
            <a:buChar char="•"/>
          </a:pPr>
          <a:r>
            <a:rPr lang="en-US" sz="2000" b="0" i="0" u="none" dirty="0">
              <a:solidFill>
                <a:schemeClr val="tx1"/>
              </a:solidFill>
            </a:rPr>
            <a:t>List 5 apps/ websites/ games that you have used along with duration. </a:t>
          </a:r>
        </a:p>
      </dgm:t>
    </dgm:pt>
    <dgm:pt modelId="{9E3D2369-8A04-4E59-994C-A7A2931EC3C6}" type="parTrans" cxnId="{D3F4F813-051E-4D14-8226-F4165DF72DEF}">
      <dgm:prSet/>
      <dgm:spPr/>
      <dgm:t>
        <a:bodyPr/>
        <a:lstStyle/>
        <a:p>
          <a:endParaRPr lang="en-IN"/>
        </a:p>
      </dgm:t>
    </dgm:pt>
    <dgm:pt modelId="{FD2B41A0-30B4-4D22-A4B5-045ECF688CC4}" type="sibTrans" cxnId="{D3F4F813-051E-4D14-8226-F4165DF72DEF}">
      <dgm:prSet/>
      <dgm:spPr/>
      <dgm:t>
        <a:bodyPr/>
        <a:lstStyle/>
        <a:p>
          <a:endParaRPr lang="en-IN"/>
        </a:p>
      </dgm:t>
    </dgm:pt>
    <dgm:pt modelId="{E495633B-A4C1-459B-A6A0-15A7411C07A6}">
      <dgm:prSet custT="1"/>
      <dgm:spPr/>
      <dgm:t>
        <a:bodyPr/>
        <a:lstStyle/>
        <a:p>
          <a:pPr>
            <a:buFont typeface="Arial" panose="020B0604020202020204" pitchFamily="34" charset="0"/>
            <a:buChar char="•"/>
          </a:pPr>
          <a:r>
            <a:rPr lang="en-US" sz="2000" b="0" i="0" u="none" dirty="0">
              <a:solidFill>
                <a:schemeClr val="tx1"/>
              </a:solidFill>
            </a:rPr>
            <a:t>Were there any moments where you felt you were using digital devices excessively? How did you feel?</a:t>
          </a:r>
        </a:p>
      </dgm:t>
    </dgm:pt>
    <dgm:pt modelId="{75DAD101-CCEE-4B09-8AE3-DE1CE4CAF07A}" type="parTrans" cxnId="{D8CF42D5-D0FC-4020-8513-DCDB89734F20}">
      <dgm:prSet/>
      <dgm:spPr/>
      <dgm:t>
        <a:bodyPr/>
        <a:lstStyle/>
        <a:p>
          <a:endParaRPr lang="en-IN"/>
        </a:p>
      </dgm:t>
    </dgm:pt>
    <dgm:pt modelId="{B4CF3220-EA1A-44FB-BD3C-D2C77C6A7C66}" type="sibTrans" cxnId="{D8CF42D5-D0FC-4020-8513-DCDB89734F20}">
      <dgm:prSet/>
      <dgm:spPr/>
      <dgm:t>
        <a:bodyPr/>
        <a:lstStyle/>
        <a:p>
          <a:endParaRPr lang="en-IN"/>
        </a:p>
      </dgm:t>
    </dgm:pt>
    <dgm:pt modelId="{C079BE0A-4447-4D55-84F2-81A617A0037E}">
      <dgm:prSet custT="1"/>
      <dgm:spPr/>
      <dgm:t>
        <a:bodyPr/>
        <a:lstStyle/>
        <a:p>
          <a:pPr>
            <a:buFont typeface="Arial" panose="020B0604020202020204" pitchFamily="34" charset="0"/>
            <a:buChar char="•"/>
          </a:pPr>
          <a:r>
            <a:rPr lang="en-US" sz="2000" b="0" i="0" u="none" dirty="0">
              <a:solidFill>
                <a:schemeClr val="tx1"/>
              </a:solidFill>
            </a:rPr>
            <a:t>Did you take any breaks while using digital devices, and if so, how often?</a:t>
          </a:r>
        </a:p>
      </dgm:t>
    </dgm:pt>
    <dgm:pt modelId="{5FA506A6-1E7F-4644-A8AD-E40E3CC53962}" type="parTrans" cxnId="{53034B7D-CAFC-459A-94E0-67708F42239E}">
      <dgm:prSet/>
      <dgm:spPr/>
      <dgm:t>
        <a:bodyPr/>
        <a:lstStyle/>
        <a:p>
          <a:endParaRPr lang="en-IN"/>
        </a:p>
      </dgm:t>
    </dgm:pt>
    <dgm:pt modelId="{F6E63B3C-F24F-4DB2-B1F1-EC844BD54632}" type="sibTrans" cxnId="{53034B7D-CAFC-459A-94E0-67708F42239E}">
      <dgm:prSet/>
      <dgm:spPr/>
      <dgm:t>
        <a:bodyPr/>
        <a:lstStyle/>
        <a:p>
          <a:endParaRPr lang="en-IN"/>
        </a:p>
      </dgm:t>
    </dgm:pt>
    <dgm:pt modelId="{6D9CA80A-AE4E-4070-89CC-7B465E7A5193}">
      <dgm:prSet custT="1"/>
      <dgm:spPr/>
      <dgm:t>
        <a:bodyPr/>
        <a:lstStyle/>
        <a:p>
          <a:pPr>
            <a:buFont typeface="Arial" panose="020B0604020202020204" pitchFamily="34" charset="0"/>
            <a:buChar char="•"/>
          </a:pPr>
          <a:r>
            <a:rPr lang="en-US" sz="2000" b="0" i="0" u="none" dirty="0">
              <a:solidFill>
                <a:schemeClr val="tx1"/>
              </a:solidFill>
            </a:rPr>
            <a:t>How do you feel about your overall digital device usage habits? </a:t>
          </a:r>
        </a:p>
      </dgm:t>
    </dgm:pt>
    <dgm:pt modelId="{CEABCA7B-7632-493E-A718-552B927FD8A2}" type="parTrans" cxnId="{75DC2A40-0683-438E-BB29-FDC835C537C6}">
      <dgm:prSet/>
      <dgm:spPr/>
      <dgm:t>
        <a:bodyPr/>
        <a:lstStyle/>
        <a:p>
          <a:endParaRPr lang="en-IN"/>
        </a:p>
      </dgm:t>
    </dgm:pt>
    <dgm:pt modelId="{485B955B-8F66-4E87-90D4-2C0D7B2522F3}" type="sibTrans" cxnId="{75DC2A40-0683-438E-BB29-FDC835C537C6}">
      <dgm:prSet/>
      <dgm:spPr/>
      <dgm:t>
        <a:bodyPr/>
        <a:lstStyle/>
        <a:p>
          <a:endParaRPr lang="en-IN"/>
        </a:p>
      </dgm:t>
    </dgm:pt>
    <dgm:pt modelId="{01204441-54DF-4CA1-B3AC-F7BBB2475401}" type="pres">
      <dgm:prSet presAssocID="{9335C925-AD5B-4564-8C92-1D0D6AB383FA}" presName="linear" presStyleCnt="0">
        <dgm:presLayoutVars>
          <dgm:animLvl val="lvl"/>
          <dgm:resizeHandles val="exact"/>
        </dgm:presLayoutVars>
      </dgm:prSet>
      <dgm:spPr/>
    </dgm:pt>
    <dgm:pt modelId="{8B35DEB8-0DFD-41E3-B339-5FF21278B20B}" type="pres">
      <dgm:prSet presAssocID="{39A401BF-1612-4B85-8311-AC30A45624D9}" presName="parentText" presStyleLbl="node1" presStyleIdx="0" presStyleCnt="5">
        <dgm:presLayoutVars>
          <dgm:chMax val="0"/>
          <dgm:bulletEnabled val="1"/>
        </dgm:presLayoutVars>
      </dgm:prSet>
      <dgm:spPr/>
    </dgm:pt>
    <dgm:pt modelId="{E131001A-E60B-4B48-9087-3A14D8A34DDF}" type="pres">
      <dgm:prSet presAssocID="{D8A1E85A-DBD8-4040-BF6F-998AE89D20C2}" presName="spacer" presStyleCnt="0"/>
      <dgm:spPr/>
    </dgm:pt>
    <dgm:pt modelId="{BCE8CE95-B41F-4773-93D7-56EAA6C7A1DF}" type="pres">
      <dgm:prSet presAssocID="{38D469F7-7EBB-43D8-9740-4F182936E73A}" presName="parentText" presStyleLbl="node1" presStyleIdx="1" presStyleCnt="5">
        <dgm:presLayoutVars>
          <dgm:chMax val="0"/>
          <dgm:bulletEnabled val="1"/>
        </dgm:presLayoutVars>
      </dgm:prSet>
      <dgm:spPr/>
    </dgm:pt>
    <dgm:pt modelId="{84C83C64-F0FD-4E32-A32D-59CA29568846}" type="pres">
      <dgm:prSet presAssocID="{FD2B41A0-30B4-4D22-A4B5-045ECF688CC4}" presName="spacer" presStyleCnt="0"/>
      <dgm:spPr/>
    </dgm:pt>
    <dgm:pt modelId="{82ABEE2F-43EC-4029-AC99-8A01D5855B77}" type="pres">
      <dgm:prSet presAssocID="{E495633B-A4C1-459B-A6A0-15A7411C07A6}" presName="parentText" presStyleLbl="node1" presStyleIdx="2" presStyleCnt="5">
        <dgm:presLayoutVars>
          <dgm:chMax val="0"/>
          <dgm:bulletEnabled val="1"/>
        </dgm:presLayoutVars>
      </dgm:prSet>
      <dgm:spPr/>
    </dgm:pt>
    <dgm:pt modelId="{948FC1DC-3C86-4886-B621-468C3473D51F}" type="pres">
      <dgm:prSet presAssocID="{B4CF3220-EA1A-44FB-BD3C-D2C77C6A7C66}" presName="spacer" presStyleCnt="0"/>
      <dgm:spPr/>
    </dgm:pt>
    <dgm:pt modelId="{1CAC79EF-A7C6-4CF3-B97D-933E965D8B80}" type="pres">
      <dgm:prSet presAssocID="{C079BE0A-4447-4D55-84F2-81A617A0037E}" presName="parentText" presStyleLbl="node1" presStyleIdx="3" presStyleCnt="5">
        <dgm:presLayoutVars>
          <dgm:chMax val="0"/>
          <dgm:bulletEnabled val="1"/>
        </dgm:presLayoutVars>
      </dgm:prSet>
      <dgm:spPr/>
    </dgm:pt>
    <dgm:pt modelId="{B97EA90C-3B05-4711-B8B3-D4B42B201F6C}" type="pres">
      <dgm:prSet presAssocID="{F6E63B3C-F24F-4DB2-B1F1-EC844BD54632}" presName="spacer" presStyleCnt="0"/>
      <dgm:spPr/>
    </dgm:pt>
    <dgm:pt modelId="{B85CE0C1-13CF-41D3-8639-3ADF6621B72A}" type="pres">
      <dgm:prSet presAssocID="{6D9CA80A-AE4E-4070-89CC-7B465E7A5193}" presName="parentText" presStyleLbl="node1" presStyleIdx="4" presStyleCnt="5">
        <dgm:presLayoutVars>
          <dgm:chMax val="0"/>
          <dgm:bulletEnabled val="1"/>
        </dgm:presLayoutVars>
      </dgm:prSet>
      <dgm:spPr/>
    </dgm:pt>
  </dgm:ptLst>
  <dgm:cxnLst>
    <dgm:cxn modelId="{E7AF1D05-F575-48FE-9C83-B645DA49EFD3}" type="presOf" srcId="{C079BE0A-4447-4D55-84F2-81A617A0037E}" destId="{1CAC79EF-A7C6-4CF3-B97D-933E965D8B80}" srcOrd="0" destOrd="0" presId="urn:microsoft.com/office/officeart/2005/8/layout/vList2"/>
    <dgm:cxn modelId="{D3F4F813-051E-4D14-8226-F4165DF72DEF}" srcId="{9335C925-AD5B-4564-8C92-1D0D6AB383FA}" destId="{38D469F7-7EBB-43D8-9740-4F182936E73A}" srcOrd="1" destOrd="0" parTransId="{9E3D2369-8A04-4E59-994C-A7A2931EC3C6}" sibTransId="{FD2B41A0-30B4-4D22-A4B5-045ECF688CC4}"/>
    <dgm:cxn modelId="{60E7E830-DB42-44F0-BA5C-17F423FE4168}" type="presOf" srcId="{E495633B-A4C1-459B-A6A0-15A7411C07A6}" destId="{82ABEE2F-43EC-4029-AC99-8A01D5855B77}" srcOrd="0" destOrd="0" presId="urn:microsoft.com/office/officeart/2005/8/layout/vList2"/>
    <dgm:cxn modelId="{75DC2A40-0683-438E-BB29-FDC835C537C6}" srcId="{9335C925-AD5B-4564-8C92-1D0D6AB383FA}" destId="{6D9CA80A-AE4E-4070-89CC-7B465E7A5193}" srcOrd="4" destOrd="0" parTransId="{CEABCA7B-7632-493E-A718-552B927FD8A2}" sibTransId="{485B955B-8F66-4E87-90D4-2C0D7B2522F3}"/>
    <dgm:cxn modelId="{5D49395B-00E7-4309-BFDF-7688C6794411}" type="presOf" srcId="{39A401BF-1612-4B85-8311-AC30A45624D9}" destId="{8B35DEB8-0DFD-41E3-B339-5FF21278B20B}" srcOrd="0" destOrd="0" presId="urn:microsoft.com/office/officeart/2005/8/layout/vList2"/>
    <dgm:cxn modelId="{53034B7D-CAFC-459A-94E0-67708F42239E}" srcId="{9335C925-AD5B-4564-8C92-1D0D6AB383FA}" destId="{C079BE0A-4447-4D55-84F2-81A617A0037E}" srcOrd="3" destOrd="0" parTransId="{5FA506A6-1E7F-4644-A8AD-E40E3CC53962}" sibTransId="{F6E63B3C-F24F-4DB2-B1F1-EC844BD54632}"/>
    <dgm:cxn modelId="{4EFD9187-C737-4637-82E3-AAE4337A3465}" type="presOf" srcId="{9335C925-AD5B-4564-8C92-1D0D6AB383FA}" destId="{01204441-54DF-4CA1-B3AC-F7BBB2475401}" srcOrd="0" destOrd="0" presId="urn:microsoft.com/office/officeart/2005/8/layout/vList2"/>
    <dgm:cxn modelId="{408708A1-B8F3-4732-84A2-C2F34904E486}" type="presOf" srcId="{6D9CA80A-AE4E-4070-89CC-7B465E7A5193}" destId="{B85CE0C1-13CF-41D3-8639-3ADF6621B72A}" srcOrd="0" destOrd="0" presId="urn:microsoft.com/office/officeart/2005/8/layout/vList2"/>
    <dgm:cxn modelId="{3E9885D3-E22A-46ED-8786-D7176097B7E3}" type="presOf" srcId="{38D469F7-7EBB-43D8-9740-4F182936E73A}" destId="{BCE8CE95-B41F-4773-93D7-56EAA6C7A1DF}" srcOrd="0" destOrd="0" presId="urn:microsoft.com/office/officeart/2005/8/layout/vList2"/>
    <dgm:cxn modelId="{D8CF42D5-D0FC-4020-8513-DCDB89734F20}" srcId="{9335C925-AD5B-4564-8C92-1D0D6AB383FA}" destId="{E495633B-A4C1-459B-A6A0-15A7411C07A6}" srcOrd="2" destOrd="0" parTransId="{75DAD101-CCEE-4B09-8AE3-DE1CE4CAF07A}" sibTransId="{B4CF3220-EA1A-44FB-BD3C-D2C77C6A7C66}"/>
    <dgm:cxn modelId="{3E521FEA-1265-49B0-9F77-94C7E85CA89A}" srcId="{9335C925-AD5B-4564-8C92-1D0D6AB383FA}" destId="{39A401BF-1612-4B85-8311-AC30A45624D9}" srcOrd="0" destOrd="0" parTransId="{92AC0BFA-4854-4B44-BB67-EF0855B0DC8B}" sibTransId="{D8A1E85A-DBD8-4040-BF6F-998AE89D20C2}"/>
    <dgm:cxn modelId="{C4C7B857-44E5-40C1-AB6E-57D696054F5B}" type="presParOf" srcId="{01204441-54DF-4CA1-B3AC-F7BBB2475401}" destId="{8B35DEB8-0DFD-41E3-B339-5FF21278B20B}" srcOrd="0" destOrd="0" presId="urn:microsoft.com/office/officeart/2005/8/layout/vList2"/>
    <dgm:cxn modelId="{3644AC28-082C-4610-9E3A-6ED3D6F747F3}" type="presParOf" srcId="{01204441-54DF-4CA1-B3AC-F7BBB2475401}" destId="{E131001A-E60B-4B48-9087-3A14D8A34DDF}" srcOrd="1" destOrd="0" presId="urn:microsoft.com/office/officeart/2005/8/layout/vList2"/>
    <dgm:cxn modelId="{BE6A28A5-3A8C-4466-A754-24F1620BFA42}" type="presParOf" srcId="{01204441-54DF-4CA1-B3AC-F7BBB2475401}" destId="{BCE8CE95-B41F-4773-93D7-56EAA6C7A1DF}" srcOrd="2" destOrd="0" presId="urn:microsoft.com/office/officeart/2005/8/layout/vList2"/>
    <dgm:cxn modelId="{AA3C83F3-EF64-4D1B-BF18-A8B9424E2C80}" type="presParOf" srcId="{01204441-54DF-4CA1-B3AC-F7BBB2475401}" destId="{84C83C64-F0FD-4E32-A32D-59CA29568846}" srcOrd="3" destOrd="0" presId="urn:microsoft.com/office/officeart/2005/8/layout/vList2"/>
    <dgm:cxn modelId="{331C00B8-8B91-4D9F-A819-4900D933CC23}" type="presParOf" srcId="{01204441-54DF-4CA1-B3AC-F7BBB2475401}" destId="{82ABEE2F-43EC-4029-AC99-8A01D5855B77}" srcOrd="4" destOrd="0" presId="urn:microsoft.com/office/officeart/2005/8/layout/vList2"/>
    <dgm:cxn modelId="{83C39843-960F-40F8-BFDD-47C01BF4134A}" type="presParOf" srcId="{01204441-54DF-4CA1-B3AC-F7BBB2475401}" destId="{948FC1DC-3C86-4886-B621-468C3473D51F}" srcOrd="5" destOrd="0" presId="urn:microsoft.com/office/officeart/2005/8/layout/vList2"/>
    <dgm:cxn modelId="{3EDA69DC-3402-4063-909E-37C8F28895E2}" type="presParOf" srcId="{01204441-54DF-4CA1-B3AC-F7BBB2475401}" destId="{1CAC79EF-A7C6-4CF3-B97D-933E965D8B80}" srcOrd="6" destOrd="0" presId="urn:microsoft.com/office/officeart/2005/8/layout/vList2"/>
    <dgm:cxn modelId="{1C84F2CA-78CA-4D80-90F1-1BFD764A0D72}" type="presParOf" srcId="{01204441-54DF-4CA1-B3AC-F7BBB2475401}" destId="{B97EA90C-3B05-4711-B8B3-D4B42B201F6C}" srcOrd="7" destOrd="0" presId="urn:microsoft.com/office/officeart/2005/8/layout/vList2"/>
    <dgm:cxn modelId="{C5139748-3436-46FB-8452-396690A4940D}" type="presParOf" srcId="{01204441-54DF-4CA1-B3AC-F7BBB2475401}" destId="{B85CE0C1-13CF-41D3-8639-3ADF6621B72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35C925-AD5B-4564-8C92-1D0D6AB383FA}"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IN"/>
        </a:p>
      </dgm:t>
    </dgm:pt>
    <dgm:pt modelId="{E6CCAEAB-298F-4D65-8AFA-F049051A0CBC}">
      <dgm:prSet/>
      <dgm:spPr/>
      <dgm:t>
        <a:bodyPr/>
        <a:lstStyle/>
        <a:p>
          <a:pPr>
            <a:buFont typeface="Arial" panose="020B0604020202020204" pitchFamily="34" charset="0"/>
            <a:buChar char="•"/>
          </a:pPr>
          <a:r>
            <a:rPr lang="en-US" b="0" i="0" u="none" dirty="0">
              <a:solidFill>
                <a:schemeClr val="tx1"/>
              </a:solidFill>
            </a:rPr>
            <a:t>Are there any changes you would like to make?</a:t>
          </a:r>
        </a:p>
      </dgm:t>
    </dgm:pt>
    <dgm:pt modelId="{0AE73540-C6A5-419A-BC24-56818E044DAF}" type="parTrans" cxnId="{69999F83-0B8C-4E84-8773-1643E61B2509}">
      <dgm:prSet/>
      <dgm:spPr/>
      <dgm:t>
        <a:bodyPr/>
        <a:lstStyle/>
        <a:p>
          <a:endParaRPr lang="en-IN"/>
        </a:p>
      </dgm:t>
    </dgm:pt>
    <dgm:pt modelId="{47813ADF-352F-428E-BF01-F0D89FD70152}" type="sibTrans" cxnId="{69999F83-0B8C-4E84-8773-1643E61B2509}">
      <dgm:prSet/>
      <dgm:spPr/>
      <dgm:t>
        <a:bodyPr/>
        <a:lstStyle/>
        <a:p>
          <a:endParaRPr lang="en-IN"/>
        </a:p>
      </dgm:t>
    </dgm:pt>
    <dgm:pt modelId="{F0FA16CB-F5C5-425F-88F0-070FFCBD46A9}">
      <dgm:prSet/>
      <dgm:spPr/>
      <dgm:t>
        <a:bodyPr/>
        <a:lstStyle/>
        <a:p>
          <a:pPr>
            <a:buFont typeface="Arial" panose="020B0604020202020204" pitchFamily="34" charset="0"/>
            <a:buChar char="•"/>
          </a:pPr>
          <a:r>
            <a:rPr lang="en-US" b="0" i="0" u="none">
              <a:solidFill>
                <a:schemeClr val="tx1"/>
              </a:solidFill>
            </a:rPr>
            <a:t>How do you think your digital device usage impacts your mental health?</a:t>
          </a:r>
        </a:p>
      </dgm:t>
    </dgm:pt>
    <dgm:pt modelId="{19D18A70-FD57-4980-B180-FF196C7263C5}" type="parTrans" cxnId="{65D822F7-1CE6-4287-A4D6-AF797E755BF7}">
      <dgm:prSet/>
      <dgm:spPr/>
      <dgm:t>
        <a:bodyPr/>
        <a:lstStyle/>
        <a:p>
          <a:endParaRPr lang="en-IN"/>
        </a:p>
      </dgm:t>
    </dgm:pt>
    <dgm:pt modelId="{FEB36731-7845-4FD1-B1C5-FA4174448DC6}" type="sibTrans" cxnId="{65D822F7-1CE6-4287-A4D6-AF797E755BF7}">
      <dgm:prSet/>
      <dgm:spPr/>
      <dgm:t>
        <a:bodyPr/>
        <a:lstStyle/>
        <a:p>
          <a:endParaRPr lang="en-IN"/>
        </a:p>
      </dgm:t>
    </dgm:pt>
    <dgm:pt modelId="{C54D92CF-5B59-4160-909E-64D479F09311}">
      <dgm:prSet/>
      <dgm:spPr/>
      <dgm:t>
        <a:bodyPr/>
        <a:lstStyle/>
        <a:p>
          <a:pPr>
            <a:buFont typeface="Arial" panose="020B0604020202020204" pitchFamily="34" charset="0"/>
            <a:buChar char="•"/>
          </a:pPr>
          <a:r>
            <a:rPr lang="en-US" b="0" i="0" u="none">
              <a:solidFill>
                <a:schemeClr val="tx1"/>
              </a:solidFill>
            </a:rPr>
            <a:t>Do you feel pressure to constantly check notifications or stay connected online? If so, how do you deal with it?</a:t>
          </a:r>
        </a:p>
      </dgm:t>
    </dgm:pt>
    <dgm:pt modelId="{1E3B9CFF-4197-4CD2-980A-88556502ACC2}" type="parTrans" cxnId="{0FEFF059-CFA8-41A9-ADB6-87FD982E202A}">
      <dgm:prSet/>
      <dgm:spPr/>
      <dgm:t>
        <a:bodyPr/>
        <a:lstStyle/>
        <a:p>
          <a:endParaRPr lang="en-IN"/>
        </a:p>
      </dgm:t>
    </dgm:pt>
    <dgm:pt modelId="{07779D5D-DE5D-4FB5-BF54-B8312EDD87E7}" type="sibTrans" cxnId="{0FEFF059-CFA8-41A9-ADB6-87FD982E202A}">
      <dgm:prSet/>
      <dgm:spPr/>
      <dgm:t>
        <a:bodyPr/>
        <a:lstStyle/>
        <a:p>
          <a:endParaRPr lang="en-IN"/>
        </a:p>
      </dgm:t>
    </dgm:pt>
    <dgm:pt modelId="{C74A9F02-3FE8-4E06-8A40-3AFDE5A0ED3F}">
      <dgm:prSet/>
      <dgm:spPr/>
      <dgm:t>
        <a:bodyPr/>
        <a:lstStyle/>
        <a:p>
          <a:pPr>
            <a:buFont typeface="Arial" panose="020B0604020202020204" pitchFamily="34" charset="0"/>
            <a:buChar char="•"/>
          </a:pPr>
          <a:r>
            <a:rPr lang="en-US" b="0" i="0" u="none">
              <a:solidFill>
                <a:schemeClr val="tx1"/>
              </a:solidFill>
            </a:rPr>
            <a:t>How has increasing use of digital devices affected your social relationships? </a:t>
          </a:r>
        </a:p>
      </dgm:t>
    </dgm:pt>
    <dgm:pt modelId="{1E87E045-3F9C-4CBE-A983-8A0225D709CB}" type="parTrans" cxnId="{2C3BC255-0551-499E-AF71-BF9E2D86C940}">
      <dgm:prSet/>
      <dgm:spPr/>
      <dgm:t>
        <a:bodyPr/>
        <a:lstStyle/>
        <a:p>
          <a:endParaRPr lang="en-IN"/>
        </a:p>
      </dgm:t>
    </dgm:pt>
    <dgm:pt modelId="{4F76DCA4-54D5-4F25-9F10-A0C706D47C09}" type="sibTrans" cxnId="{2C3BC255-0551-499E-AF71-BF9E2D86C940}">
      <dgm:prSet/>
      <dgm:spPr/>
      <dgm:t>
        <a:bodyPr/>
        <a:lstStyle/>
        <a:p>
          <a:endParaRPr lang="en-IN"/>
        </a:p>
      </dgm:t>
    </dgm:pt>
    <dgm:pt modelId="{679D43FC-C92F-4D91-80EC-D8447DEAED46}">
      <dgm:prSet/>
      <dgm:spPr/>
      <dgm:t>
        <a:bodyPr/>
        <a:lstStyle/>
        <a:p>
          <a:pPr>
            <a:buFont typeface="Arial" panose="020B0604020202020204" pitchFamily="34" charset="0"/>
            <a:buChar char="•"/>
          </a:pPr>
          <a:r>
            <a:rPr lang="en-US" b="0" i="0" u="none" dirty="0">
              <a:solidFill>
                <a:schemeClr val="tx1"/>
              </a:solidFill>
            </a:rPr>
            <a:t>How do you cope with negative experiences encountered while using digital devices?</a:t>
          </a:r>
        </a:p>
      </dgm:t>
    </dgm:pt>
    <dgm:pt modelId="{F9B61CBF-26FC-49AB-90FF-81774B612E5E}" type="parTrans" cxnId="{B26598A0-A295-4321-BD39-DA1DAC407D81}">
      <dgm:prSet/>
      <dgm:spPr/>
      <dgm:t>
        <a:bodyPr/>
        <a:lstStyle/>
        <a:p>
          <a:endParaRPr lang="en-IN"/>
        </a:p>
      </dgm:t>
    </dgm:pt>
    <dgm:pt modelId="{1F9B2444-CB25-4D20-A186-2CE0BCC7BAC0}" type="sibTrans" cxnId="{B26598A0-A295-4321-BD39-DA1DAC407D81}">
      <dgm:prSet/>
      <dgm:spPr/>
      <dgm:t>
        <a:bodyPr/>
        <a:lstStyle/>
        <a:p>
          <a:endParaRPr lang="en-IN"/>
        </a:p>
      </dgm:t>
    </dgm:pt>
    <dgm:pt modelId="{01204441-54DF-4CA1-B3AC-F7BBB2475401}" type="pres">
      <dgm:prSet presAssocID="{9335C925-AD5B-4564-8C92-1D0D6AB383FA}" presName="linear" presStyleCnt="0">
        <dgm:presLayoutVars>
          <dgm:animLvl val="lvl"/>
          <dgm:resizeHandles val="exact"/>
        </dgm:presLayoutVars>
      </dgm:prSet>
      <dgm:spPr/>
    </dgm:pt>
    <dgm:pt modelId="{6D283244-C8BD-4928-B54F-431CCB201E55}" type="pres">
      <dgm:prSet presAssocID="{E6CCAEAB-298F-4D65-8AFA-F049051A0CBC}" presName="parentText" presStyleLbl="node1" presStyleIdx="0" presStyleCnt="5">
        <dgm:presLayoutVars>
          <dgm:chMax val="0"/>
          <dgm:bulletEnabled val="1"/>
        </dgm:presLayoutVars>
      </dgm:prSet>
      <dgm:spPr/>
    </dgm:pt>
    <dgm:pt modelId="{21D68AA1-DEFF-4F45-8303-6AA0CE676E7E}" type="pres">
      <dgm:prSet presAssocID="{47813ADF-352F-428E-BF01-F0D89FD70152}" presName="spacer" presStyleCnt="0"/>
      <dgm:spPr/>
    </dgm:pt>
    <dgm:pt modelId="{0B2FA1E1-9384-4962-9F50-85D9A8FA9412}" type="pres">
      <dgm:prSet presAssocID="{F0FA16CB-F5C5-425F-88F0-070FFCBD46A9}" presName="parentText" presStyleLbl="node1" presStyleIdx="1" presStyleCnt="5">
        <dgm:presLayoutVars>
          <dgm:chMax val="0"/>
          <dgm:bulletEnabled val="1"/>
        </dgm:presLayoutVars>
      </dgm:prSet>
      <dgm:spPr/>
    </dgm:pt>
    <dgm:pt modelId="{145F82DA-2FBE-4024-A6D7-F561ABEA778A}" type="pres">
      <dgm:prSet presAssocID="{FEB36731-7845-4FD1-B1C5-FA4174448DC6}" presName="spacer" presStyleCnt="0"/>
      <dgm:spPr/>
    </dgm:pt>
    <dgm:pt modelId="{EE950641-994A-4A07-B1C3-A32019460632}" type="pres">
      <dgm:prSet presAssocID="{C54D92CF-5B59-4160-909E-64D479F09311}" presName="parentText" presStyleLbl="node1" presStyleIdx="2" presStyleCnt="5">
        <dgm:presLayoutVars>
          <dgm:chMax val="0"/>
          <dgm:bulletEnabled val="1"/>
        </dgm:presLayoutVars>
      </dgm:prSet>
      <dgm:spPr/>
    </dgm:pt>
    <dgm:pt modelId="{3BAD0C0D-89B7-4B4A-BE7C-5705247004D3}" type="pres">
      <dgm:prSet presAssocID="{07779D5D-DE5D-4FB5-BF54-B8312EDD87E7}" presName="spacer" presStyleCnt="0"/>
      <dgm:spPr/>
    </dgm:pt>
    <dgm:pt modelId="{E3577542-3CEA-450C-9C18-C262692053D2}" type="pres">
      <dgm:prSet presAssocID="{C74A9F02-3FE8-4E06-8A40-3AFDE5A0ED3F}" presName="parentText" presStyleLbl="node1" presStyleIdx="3" presStyleCnt="5">
        <dgm:presLayoutVars>
          <dgm:chMax val="0"/>
          <dgm:bulletEnabled val="1"/>
        </dgm:presLayoutVars>
      </dgm:prSet>
      <dgm:spPr/>
    </dgm:pt>
    <dgm:pt modelId="{2E5AA197-ACB4-4B74-A77C-1A30AC02D6CF}" type="pres">
      <dgm:prSet presAssocID="{4F76DCA4-54D5-4F25-9F10-A0C706D47C09}" presName="spacer" presStyleCnt="0"/>
      <dgm:spPr/>
    </dgm:pt>
    <dgm:pt modelId="{BE1C6A44-9914-4306-B4B8-F0E3427713C8}" type="pres">
      <dgm:prSet presAssocID="{679D43FC-C92F-4D91-80EC-D8447DEAED46}" presName="parentText" presStyleLbl="node1" presStyleIdx="4" presStyleCnt="5">
        <dgm:presLayoutVars>
          <dgm:chMax val="0"/>
          <dgm:bulletEnabled val="1"/>
        </dgm:presLayoutVars>
      </dgm:prSet>
      <dgm:spPr/>
    </dgm:pt>
  </dgm:ptLst>
  <dgm:cxnLst>
    <dgm:cxn modelId="{D524DB2B-0BDF-451A-BF35-68D968E2B7CA}" type="presOf" srcId="{C74A9F02-3FE8-4E06-8A40-3AFDE5A0ED3F}" destId="{E3577542-3CEA-450C-9C18-C262692053D2}" srcOrd="0" destOrd="0" presId="urn:microsoft.com/office/officeart/2005/8/layout/vList2"/>
    <dgm:cxn modelId="{A10DCE6E-5EDB-40FF-B9DD-A1C0580E41E8}" type="presOf" srcId="{679D43FC-C92F-4D91-80EC-D8447DEAED46}" destId="{BE1C6A44-9914-4306-B4B8-F0E3427713C8}" srcOrd="0" destOrd="0" presId="urn:microsoft.com/office/officeart/2005/8/layout/vList2"/>
    <dgm:cxn modelId="{2C3BC255-0551-499E-AF71-BF9E2D86C940}" srcId="{9335C925-AD5B-4564-8C92-1D0D6AB383FA}" destId="{C74A9F02-3FE8-4E06-8A40-3AFDE5A0ED3F}" srcOrd="3" destOrd="0" parTransId="{1E87E045-3F9C-4CBE-A983-8A0225D709CB}" sibTransId="{4F76DCA4-54D5-4F25-9F10-A0C706D47C09}"/>
    <dgm:cxn modelId="{0FEFF059-CFA8-41A9-ADB6-87FD982E202A}" srcId="{9335C925-AD5B-4564-8C92-1D0D6AB383FA}" destId="{C54D92CF-5B59-4160-909E-64D479F09311}" srcOrd="2" destOrd="0" parTransId="{1E3B9CFF-4197-4CD2-980A-88556502ACC2}" sibTransId="{07779D5D-DE5D-4FB5-BF54-B8312EDD87E7}"/>
    <dgm:cxn modelId="{69999F83-0B8C-4E84-8773-1643E61B2509}" srcId="{9335C925-AD5B-4564-8C92-1D0D6AB383FA}" destId="{E6CCAEAB-298F-4D65-8AFA-F049051A0CBC}" srcOrd="0" destOrd="0" parTransId="{0AE73540-C6A5-419A-BC24-56818E044DAF}" sibTransId="{47813ADF-352F-428E-BF01-F0D89FD70152}"/>
    <dgm:cxn modelId="{4EFD9187-C737-4637-82E3-AAE4337A3465}" type="presOf" srcId="{9335C925-AD5B-4564-8C92-1D0D6AB383FA}" destId="{01204441-54DF-4CA1-B3AC-F7BBB2475401}" srcOrd="0" destOrd="0" presId="urn:microsoft.com/office/officeart/2005/8/layout/vList2"/>
    <dgm:cxn modelId="{B26598A0-A295-4321-BD39-DA1DAC407D81}" srcId="{9335C925-AD5B-4564-8C92-1D0D6AB383FA}" destId="{679D43FC-C92F-4D91-80EC-D8447DEAED46}" srcOrd="4" destOrd="0" parTransId="{F9B61CBF-26FC-49AB-90FF-81774B612E5E}" sibTransId="{1F9B2444-CB25-4D20-A186-2CE0BCC7BAC0}"/>
    <dgm:cxn modelId="{13C6E1AD-985D-49CF-A088-96FCFF00BBC3}" type="presOf" srcId="{E6CCAEAB-298F-4D65-8AFA-F049051A0CBC}" destId="{6D283244-C8BD-4928-B54F-431CCB201E55}" srcOrd="0" destOrd="0" presId="urn:microsoft.com/office/officeart/2005/8/layout/vList2"/>
    <dgm:cxn modelId="{65D822F7-1CE6-4287-A4D6-AF797E755BF7}" srcId="{9335C925-AD5B-4564-8C92-1D0D6AB383FA}" destId="{F0FA16CB-F5C5-425F-88F0-070FFCBD46A9}" srcOrd="1" destOrd="0" parTransId="{19D18A70-FD57-4980-B180-FF196C7263C5}" sibTransId="{FEB36731-7845-4FD1-B1C5-FA4174448DC6}"/>
    <dgm:cxn modelId="{063A36FB-D62C-4E67-A15A-D47B5FE08B46}" type="presOf" srcId="{C54D92CF-5B59-4160-909E-64D479F09311}" destId="{EE950641-994A-4A07-B1C3-A32019460632}" srcOrd="0" destOrd="0" presId="urn:microsoft.com/office/officeart/2005/8/layout/vList2"/>
    <dgm:cxn modelId="{C9E088FB-4571-4484-8534-2E78A873C8D8}" type="presOf" srcId="{F0FA16CB-F5C5-425F-88F0-070FFCBD46A9}" destId="{0B2FA1E1-9384-4962-9F50-85D9A8FA9412}" srcOrd="0" destOrd="0" presId="urn:microsoft.com/office/officeart/2005/8/layout/vList2"/>
    <dgm:cxn modelId="{B2A0B569-E31C-47A5-981E-9AACA71DE095}" type="presParOf" srcId="{01204441-54DF-4CA1-B3AC-F7BBB2475401}" destId="{6D283244-C8BD-4928-B54F-431CCB201E55}" srcOrd="0" destOrd="0" presId="urn:microsoft.com/office/officeart/2005/8/layout/vList2"/>
    <dgm:cxn modelId="{9E8FA905-7278-4D72-AF01-50BCE5320DDF}" type="presParOf" srcId="{01204441-54DF-4CA1-B3AC-F7BBB2475401}" destId="{21D68AA1-DEFF-4F45-8303-6AA0CE676E7E}" srcOrd="1" destOrd="0" presId="urn:microsoft.com/office/officeart/2005/8/layout/vList2"/>
    <dgm:cxn modelId="{9060A1DE-2D5B-43D6-9F6A-2238E2543352}" type="presParOf" srcId="{01204441-54DF-4CA1-B3AC-F7BBB2475401}" destId="{0B2FA1E1-9384-4962-9F50-85D9A8FA9412}" srcOrd="2" destOrd="0" presId="urn:microsoft.com/office/officeart/2005/8/layout/vList2"/>
    <dgm:cxn modelId="{C6DD6D75-59A2-46A8-BFEE-68995F115EE2}" type="presParOf" srcId="{01204441-54DF-4CA1-B3AC-F7BBB2475401}" destId="{145F82DA-2FBE-4024-A6D7-F561ABEA778A}" srcOrd="3" destOrd="0" presId="urn:microsoft.com/office/officeart/2005/8/layout/vList2"/>
    <dgm:cxn modelId="{1A42BA58-F757-4892-BDE6-6E08F9EDD802}" type="presParOf" srcId="{01204441-54DF-4CA1-B3AC-F7BBB2475401}" destId="{EE950641-994A-4A07-B1C3-A32019460632}" srcOrd="4" destOrd="0" presId="urn:microsoft.com/office/officeart/2005/8/layout/vList2"/>
    <dgm:cxn modelId="{8C5E8F51-41FC-45A9-8D1B-8F1006703E27}" type="presParOf" srcId="{01204441-54DF-4CA1-B3AC-F7BBB2475401}" destId="{3BAD0C0D-89B7-4B4A-BE7C-5705247004D3}" srcOrd="5" destOrd="0" presId="urn:microsoft.com/office/officeart/2005/8/layout/vList2"/>
    <dgm:cxn modelId="{8B670145-8302-4B56-915F-C070E5DBDF46}" type="presParOf" srcId="{01204441-54DF-4CA1-B3AC-F7BBB2475401}" destId="{E3577542-3CEA-450C-9C18-C262692053D2}" srcOrd="6" destOrd="0" presId="urn:microsoft.com/office/officeart/2005/8/layout/vList2"/>
    <dgm:cxn modelId="{6DBBB27D-AF24-4355-A025-BE8B2177CC89}" type="presParOf" srcId="{01204441-54DF-4CA1-B3AC-F7BBB2475401}" destId="{2E5AA197-ACB4-4B74-A77C-1A30AC02D6CF}" srcOrd="7" destOrd="0" presId="urn:microsoft.com/office/officeart/2005/8/layout/vList2"/>
    <dgm:cxn modelId="{B2139760-C2CA-45E3-9D94-F62C5F47743E}" type="presParOf" srcId="{01204441-54DF-4CA1-B3AC-F7BBB2475401}" destId="{BE1C6A44-9914-4306-B4B8-F0E3427713C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F74EE6-379F-4A01-8C5C-3E98C195A6B6}" type="doc">
      <dgm:prSet loTypeId="urn:microsoft.com/office/officeart/2005/8/layout/list1" loCatId="list" qsTypeId="urn:microsoft.com/office/officeart/2005/8/quickstyle/3d2" qsCatId="3D" csTypeId="urn:microsoft.com/office/officeart/2005/8/colors/accent0_1" csCatId="mainScheme" phldr="1"/>
      <dgm:spPr/>
      <dgm:t>
        <a:bodyPr/>
        <a:lstStyle/>
        <a:p>
          <a:endParaRPr lang="en-IN"/>
        </a:p>
      </dgm:t>
    </dgm:pt>
    <dgm:pt modelId="{A08E93FE-EAD6-4545-A5C1-8AF44CD91368}">
      <dgm:prSet phldrT="[Text]"/>
      <dgm:spPr/>
      <dgm:t>
        <a:bodyPr/>
        <a:lstStyle/>
        <a:p>
          <a:r>
            <a:rPr lang="en-US" b="0" i="0" u="none" dirty="0"/>
            <a:t>Cyber stalking</a:t>
          </a:r>
          <a:endParaRPr lang="en-IN" dirty="0"/>
        </a:p>
      </dgm:t>
    </dgm:pt>
    <dgm:pt modelId="{D4275129-0B1C-425B-9E30-682EE012B194}" type="parTrans" cxnId="{F9B789E4-2A93-40FD-8D6B-C1EC78366384}">
      <dgm:prSet/>
      <dgm:spPr/>
      <dgm:t>
        <a:bodyPr/>
        <a:lstStyle/>
        <a:p>
          <a:endParaRPr lang="en-IN"/>
        </a:p>
      </dgm:t>
    </dgm:pt>
    <dgm:pt modelId="{CD3CD63F-783B-4DF5-9A94-12808A95C290}" type="sibTrans" cxnId="{F9B789E4-2A93-40FD-8D6B-C1EC78366384}">
      <dgm:prSet/>
      <dgm:spPr/>
      <dgm:t>
        <a:bodyPr/>
        <a:lstStyle/>
        <a:p>
          <a:endParaRPr lang="en-IN"/>
        </a:p>
      </dgm:t>
    </dgm:pt>
    <dgm:pt modelId="{B1419FDA-190F-4D65-A527-0198077F4C54}">
      <dgm:prSet/>
      <dgm:spPr/>
      <dgm:t>
        <a:bodyPr/>
        <a:lstStyle/>
        <a:p>
          <a:r>
            <a:rPr lang="en-US" b="0" i="0" u="none" dirty="0"/>
            <a:t>Cyber bullying</a:t>
          </a:r>
          <a:endParaRPr lang="en-US" dirty="0"/>
        </a:p>
      </dgm:t>
    </dgm:pt>
    <dgm:pt modelId="{05C98197-7CC5-408F-884F-06E56A2B0B98}" type="parTrans" cxnId="{CE689F07-8302-4FE5-80BF-D04041687DCA}">
      <dgm:prSet/>
      <dgm:spPr/>
      <dgm:t>
        <a:bodyPr/>
        <a:lstStyle/>
        <a:p>
          <a:endParaRPr lang="en-IN"/>
        </a:p>
      </dgm:t>
    </dgm:pt>
    <dgm:pt modelId="{BBE2B003-C1E0-4B2A-9270-0B2CD5EB4C8D}" type="sibTrans" cxnId="{CE689F07-8302-4FE5-80BF-D04041687DCA}">
      <dgm:prSet/>
      <dgm:spPr/>
      <dgm:t>
        <a:bodyPr/>
        <a:lstStyle/>
        <a:p>
          <a:endParaRPr lang="en-IN"/>
        </a:p>
      </dgm:t>
    </dgm:pt>
    <dgm:pt modelId="{DF9CA351-8A12-4A08-9A97-20339B1D3F0B}">
      <dgm:prSet phldrT="[Text]"/>
      <dgm:spPr/>
      <dgm:t>
        <a:bodyPr/>
        <a:lstStyle/>
        <a:p>
          <a:r>
            <a:rPr lang="en-US" b="0" i="0" u="none" dirty="0"/>
            <a:t>Track an individual’s location and monitor their activities in the digital space and/or real world. </a:t>
          </a:r>
          <a:endParaRPr lang="en-IN" dirty="0"/>
        </a:p>
      </dgm:t>
    </dgm:pt>
    <dgm:pt modelId="{F94F9F82-5CB8-4F8F-B0A5-0473C2EEFC51}" type="parTrans" cxnId="{14B04AB2-F650-4FC0-9E0A-54594848E706}">
      <dgm:prSet/>
      <dgm:spPr/>
      <dgm:t>
        <a:bodyPr/>
        <a:lstStyle/>
        <a:p>
          <a:endParaRPr lang="en-IN"/>
        </a:p>
      </dgm:t>
    </dgm:pt>
    <dgm:pt modelId="{516F2717-90CF-47C6-8572-130B6AEA3D7E}" type="sibTrans" cxnId="{14B04AB2-F650-4FC0-9E0A-54594848E706}">
      <dgm:prSet/>
      <dgm:spPr/>
      <dgm:t>
        <a:bodyPr/>
        <a:lstStyle/>
        <a:p>
          <a:endParaRPr lang="en-IN"/>
        </a:p>
      </dgm:t>
    </dgm:pt>
    <dgm:pt modelId="{3DECA814-B8F9-423F-BEDA-819A046F246B}">
      <dgm:prSet/>
      <dgm:spPr/>
      <dgm:t>
        <a:bodyPr/>
        <a:lstStyle/>
        <a:p>
          <a:r>
            <a:rPr lang="en-US" b="0" i="0" u="none" dirty="0"/>
            <a:t>Creation and sharing of offensive messages, comments or content aimed at shaming, spreading rumors or excluding victims from online groups or activities. </a:t>
          </a:r>
          <a:endParaRPr lang="en-US" dirty="0"/>
        </a:p>
      </dgm:t>
    </dgm:pt>
    <dgm:pt modelId="{DB6052BA-FBCE-45D3-B334-B2F8DC8FF7B0}" type="parTrans" cxnId="{0FA0DFBA-1520-4ED1-ABF4-1876A76B3751}">
      <dgm:prSet/>
      <dgm:spPr/>
      <dgm:t>
        <a:bodyPr/>
        <a:lstStyle/>
        <a:p>
          <a:endParaRPr lang="en-IN"/>
        </a:p>
      </dgm:t>
    </dgm:pt>
    <dgm:pt modelId="{C1E79301-A032-4ED1-8359-8ACB51247D38}" type="sibTrans" cxnId="{0FA0DFBA-1520-4ED1-ABF4-1876A76B3751}">
      <dgm:prSet/>
      <dgm:spPr/>
      <dgm:t>
        <a:bodyPr/>
        <a:lstStyle/>
        <a:p>
          <a:endParaRPr lang="en-IN"/>
        </a:p>
      </dgm:t>
    </dgm:pt>
    <dgm:pt modelId="{A8D9A1EF-6227-4DA3-9C4E-538C1FE88CF1}">
      <dgm:prSet phldrT="[Text]"/>
      <dgm:spPr/>
      <dgm:t>
        <a:bodyPr/>
        <a:lstStyle/>
        <a:p>
          <a:r>
            <a:rPr lang="en-US" b="0" i="0" u="none" dirty="0"/>
            <a:t>Induce fear and invade privacy</a:t>
          </a:r>
          <a:endParaRPr lang="en-IN" dirty="0"/>
        </a:p>
      </dgm:t>
    </dgm:pt>
    <dgm:pt modelId="{2286A245-A4DA-48AD-93A5-DB65F151A569}" type="parTrans" cxnId="{CF54CD57-3A96-4CFF-80CF-CE4D29006140}">
      <dgm:prSet/>
      <dgm:spPr/>
      <dgm:t>
        <a:bodyPr/>
        <a:lstStyle/>
        <a:p>
          <a:endParaRPr lang="en-IN"/>
        </a:p>
      </dgm:t>
    </dgm:pt>
    <dgm:pt modelId="{CF23A29F-D7C0-4996-9C6B-77E4B7683D76}" type="sibTrans" cxnId="{CF54CD57-3A96-4CFF-80CF-CE4D29006140}">
      <dgm:prSet/>
      <dgm:spPr/>
      <dgm:t>
        <a:bodyPr/>
        <a:lstStyle/>
        <a:p>
          <a:endParaRPr lang="en-IN"/>
        </a:p>
      </dgm:t>
    </dgm:pt>
    <dgm:pt modelId="{348241ED-16D0-4513-B44F-1F35BE3FBECD}" type="pres">
      <dgm:prSet presAssocID="{A2F74EE6-379F-4A01-8C5C-3E98C195A6B6}" presName="linear" presStyleCnt="0">
        <dgm:presLayoutVars>
          <dgm:dir/>
          <dgm:animLvl val="lvl"/>
          <dgm:resizeHandles val="exact"/>
        </dgm:presLayoutVars>
      </dgm:prSet>
      <dgm:spPr/>
    </dgm:pt>
    <dgm:pt modelId="{7DB579F0-7AD3-41DC-B56A-50B7E76D379D}" type="pres">
      <dgm:prSet presAssocID="{A08E93FE-EAD6-4545-A5C1-8AF44CD91368}" presName="parentLin" presStyleCnt="0"/>
      <dgm:spPr/>
    </dgm:pt>
    <dgm:pt modelId="{7CCC94E3-6E6D-47E3-91A5-E4B8E990D195}" type="pres">
      <dgm:prSet presAssocID="{A08E93FE-EAD6-4545-A5C1-8AF44CD91368}" presName="parentLeftMargin" presStyleLbl="node1" presStyleIdx="0" presStyleCnt="2"/>
      <dgm:spPr/>
    </dgm:pt>
    <dgm:pt modelId="{905FBFD7-4C11-4930-AE6F-8B8D2464C09C}" type="pres">
      <dgm:prSet presAssocID="{A08E93FE-EAD6-4545-A5C1-8AF44CD91368}" presName="parentText" presStyleLbl="node1" presStyleIdx="0" presStyleCnt="2">
        <dgm:presLayoutVars>
          <dgm:chMax val="0"/>
          <dgm:bulletEnabled val="1"/>
        </dgm:presLayoutVars>
      </dgm:prSet>
      <dgm:spPr/>
    </dgm:pt>
    <dgm:pt modelId="{FAAC0616-053D-4063-9DC9-DFBEE24ECC13}" type="pres">
      <dgm:prSet presAssocID="{A08E93FE-EAD6-4545-A5C1-8AF44CD91368}" presName="negativeSpace" presStyleCnt="0"/>
      <dgm:spPr/>
    </dgm:pt>
    <dgm:pt modelId="{548FF181-1CD9-49E8-81D6-3DB887A88FBD}" type="pres">
      <dgm:prSet presAssocID="{A08E93FE-EAD6-4545-A5C1-8AF44CD91368}" presName="childText" presStyleLbl="conFgAcc1" presStyleIdx="0" presStyleCnt="2" custLinFactNeighborX="-709" custLinFactNeighborY="61186">
        <dgm:presLayoutVars>
          <dgm:bulletEnabled val="1"/>
        </dgm:presLayoutVars>
      </dgm:prSet>
      <dgm:spPr/>
    </dgm:pt>
    <dgm:pt modelId="{765CAFC8-34D2-4B78-8FEC-AD0C12538332}" type="pres">
      <dgm:prSet presAssocID="{CD3CD63F-783B-4DF5-9A94-12808A95C290}" presName="spaceBetweenRectangles" presStyleCnt="0"/>
      <dgm:spPr/>
    </dgm:pt>
    <dgm:pt modelId="{6E4E1D40-32B0-410D-8ABB-BE53E21D55BF}" type="pres">
      <dgm:prSet presAssocID="{B1419FDA-190F-4D65-A527-0198077F4C54}" presName="parentLin" presStyleCnt="0"/>
      <dgm:spPr/>
    </dgm:pt>
    <dgm:pt modelId="{1AF9A29C-8ABB-4711-9F06-6250390D2A12}" type="pres">
      <dgm:prSet presAssocID="{B1419FDA-190F-4D65-A527-0198077F4C54}" presName="parentLeftMargin" presStyleLbl="node1" presStyleIdx="0" presStyleCnt="2"/>
      <dgm:spPr/>
    </dgm:pt>
    <dgm:pt modelId="{21C72973-ED63-4316-A49F-048CC3C1440A}" type="pres">
      <dgm:prSet presAssocID="{B1419FDA-190F-4D65-A527-0198077F4C54}" presName="parentText" presStyleLbl="node1" presStyleIdx="1" presStyleCnt="2">
        <dgm:presLayoutVars>
          <dgm:chMax val="0"/>
          <dgm:bulletEnabled val="1"/>
        </dgm:presLayoutVars>
      </dgm:prSet>
      <dgm:spPr/>
    </dgm:pt>
    <dgm:pt modelId="{D6540491-189E-44A1-A665-70C04A7F8E52}" type="pres">
      <dgm:prSet presAssocID="{B1419FDA-190F-4D65-A527-0198077F4C54}" presName="negativeSpace" presStyleCnt="0"/>
      <dgm:spPr/>
    </dgm:pt>
    <dgm:pt modelId="{332D1078-7BEC-4653-A3E0-FB6563127051}" type="pres">
      <dgm:prSet presAssocID="{B1419FDA-190F-4D65-A527-0198077F4C54}" presName="childText" presStyleLbl="conFgAcc1" presStyleIdx="1" presStyleCnt="2">
        <dgm:presLayoutVars>
          <dgm:bulletEnabled val="1"/>
        </dgm:presLayoutVars>
      </dgm:prSet>
      <dgm:spPr/>
    </dgm:pt>
  </dgm:ptLst>
  <dgm:cxnLst>
    <dgm:cxn modelId="{CE689F07-8302-4FE5-80BF-D04041687DCA}" srcId="{A2F74EE6-379F-4A01-8C5C-3E98C195A6B6}" destId="{B1419FDA-190F-4D65-A527-0198077F4C54}" srcOrd="1" destOrd="0" parTransId="{05C98197-7CC5-408F-884F-06E56A2B0B98}" sibTransId="{BBE2B003-C1E0-4B2A-9270-0B2CD5EB4C8D}"/>
    <dgm:cxn modelId="{C882710C-E942-411C-8543-12FB78325FFA}" type="presOf" srcId="{3DECA814-B8F9-423F-BEDA-819A046F246B}" destId="{332D1078-7BEC-4653-A3E0-FB6563127051}" srcOrd="0" destOrd="0" presId="urn:microsoft.com/office/officeart/2005/8/layout/list1"/>
    <dgm:cxn modelId="{27AFFC17-5D5F-4834-8D3F-B7EE69A39232}" type="presOf" srcId="{B1419FDA-190F-4D65-A527-0198077F4C54}" destId="{1AF9A29C-8ABB-4711-9F06-6250390D2A12}" srcOrd="0" destOrd="0" presId="urn:microsoft.com/office/officeart/2005/8/layout/list1"/>
    <dgm:cxn modelId="{19A0AD35-E1E0-4273-A073-FD7A98FFF504}" type="presOf" srcId="{A08E93FE-EAD6-4545-A5C1-8AF44CD91368}" destId="{7CCC94E3-6E6D-47E3-91A5-E4B8E990D195}" srcOrd="0" destOrd="0" presId="urn:microsoft.com/office/officeart/2005/8/layout/list1"/>
    <dgm:cxn modelId="{CF54CD57-3A96-4CFF-80CF-CE4D29006140}" srcId="{A08E93FE-EAD6-4545-A5C1-8AF44CD91368}" destId="{A8D9A1EF-6227-4DA3-9C4E-538C1FE88CF1}" srcOrd="1" destOrd="0" parTransId="{2286A245-A4DA-48AD-93A5-DB65F151A569}" sibTransId="{CF23A29F-D7C0-4996-9C6B-77E4B7683D76}"/>
    <dgm:cxn modelId="{49436D7F-EBBF-493F-BF39-A5D9A364D2BB}" type="presOf" srcId="{DF9CA351-8A12-4A08-9A97-20339B1D3F0B}" destId="{548FF181-1CD9-49E8-81D6-3DB887A88FBD}" srcOrd="0" destOrd="0" presId="urn:microsoft.com/office/officeart/2005/8/layout/list1"/>
    <dgm:cxn modelId="{9172A2B0-7239-439F-9568-26B0F1546915}" type="presOf" srcId="{A08E93FE-EAD6-4545-A5C1-8AF44CD91368}" destId="{905FBFD7-4C11-4930-AE6F-8B8D2464C09C}" srcOrd="1" destOrd="0" presId="urn:microsoft.com/office/officeart/2005/8/layout/list1"/>
    <dgm:cxn modelId="{14B04AB2-F650-4FC0-9E0A-54594848E706}" srcId="{A08E93FE-EAD6-4545-A5C1-8AF44CD91368}" destId="{DF9CA351-8A12-4A08-9A97-20339B1D3F0B}" srcOrd="0" destOrd="0" parTransId="{F94F9F82-5CB8-4F8F-B0A5-0473C2EEFC51}" sibTransId="{516F2717-90CF-47C6-8572-130B6AEA3D7E}"/>
    <dgm:cxn modelId="{0FA0DFBA-1520-4ED1-ABF4-1876A76B3751}" srcId="{B1419FDA-190F-4D65-A527-0198077F4C54}" destId="{3DECA814-B8F9-423F-BEDA-819A046F246B}" srcOrd="0" destOrd="0" parTransId="{DB6052BA-FBCE-45D3-B334-B2F8DC8FF7B0}" sibTransId="{C1E79301-A032-4ED1-8359-8ACB51247D38}"/>
    <dgm:cxn modelId="{9310A7BC-E28B-4856-995E-D407043A7D85}" type="presOf" srcId="{B1419FDA-190F-4D65-A527-0198077F4C54}" destId="{21C72973-ED63-4316-A49F-048CC3C1440A}" srcOrd="1" destOrd="0" presId="urn:microsoft.com/office/officeart/2005/8/layout/list1"/>
    <dgm:cxn modelId="{35F862C1-7E8C-4928-90B6-4F4FF67ABE81}" type="presOf" srcId="{A8D9A1EF-6227-4DA3-9C4E-538C1FE88CF1}" destId="{548FF181-1CD9-49E8-81D6-3DB887A88FBD}" srcOrd="0" destOrd="1" presId="urn:microsoft.com/office/officeart/2005/8/layout/list1"/>
    <dgm:cxn modelId="{F9B789E4-2A93-40FD-8D6B-C1EC78366384}" srcId="{A2F74EE6-379F-4A01-8C5C-3E98C195A6B6}" destId="{A08E93FE-EAD6-4545-A5C1-8AF44CD91368}" srcOrd="0" destOrd="0" parTransId="{D4275129-0B1C-425B-9E30-682EE012B194}" sibTransId="{CD3CD63F-783B-4DF5-9A94-12808A95C290}"/>
    <dgm:cxn modelId="{4AF074FD-549B-4893-A7FB-0CEFDDBE4407}" type="presOf" srcId="{A2F74EE6-379F-4A01-8C5C-3E98C195A6B6}" destId="{348241ED-16D0-4513-B44F-1F35BE3FBECD}" srcOrd="0" destOrd="0" presId="urn:microsoft.com/office/officeart/2005/8/layout/list1"/>
    <dgm:cxn modelId="{40FF2BBE-6C21-47D8-B5C2-96A93F7BF59B}" type="presParOf" srcId="{348241ED-16D0-4513-B44F-1F35BE3FBECD}" destId="{7DB579F0-7AD3-41DC-B56A-50B7E76D379D}" srcOrd="0" destOrd="0" presId="urn:microsoft.com/office/officeart/2005/8/layout/list1"/>
    <dgm:cxn modelId="{F1978EEE-DFC3-4801-946A-7E8A07DE84BF}" type="presParOf" srcId="{7DB579F0-7AD3-41DC-B56A-50B7E76D379D}" destId="{7CCC94E3-6E6D-47E3-91A5-E4B8E990D195}" srcOrd="0" destOrd="0" presId="urn:microsoft.com/office/officeart/2005/8/layout/list1"/>
    <dgm:cxn modelId="{23021E71-868F-4A45-A41B-D32DE204369D}" type="presParOf" srcId="{7DB579F0-7AD3-41DC-B56A-50B7E76D379D}" destId="{905FBFD7-4C11-4930-AE6F-8B8D2464C09C}" srcOrd="1" destOrd="0" presId="urn:microsoft.com/office/officeart/2005/8/layout/list1"/>
    <dgm:cxn modelId="{34CE1B6C-D770-4F7B-933C-8F5A22E90A61}" type="presParOf" srcId="{348241ED-16D0-4513-B44F-1F35BE3FBECD}" destId="{FAAC0616-053D-4063-9DC9-DFBEE24ECC13}" srcOrd="1" destOrd="0" presId="urn:microsoft.com/office/officeart/2005/8/layout/list1"/>
    <dgm:cxn modelId="{9A98199F-8417-444C-8EBB-8F69EF1876BF}" type="presParOf" srcId="{348241ED-16D0-4513-B44F-1F35BE3FBECD}" destId="{548FF181-1CD9-49E8-81D6-3DB887A88FBD}" srcOrd="2" destOrd="0" presId="urn:microsoft.com/office/officeart/2005/8/layout/list1"/>
    <dgm:cxn modelId="{C7A1B98D-0E48-41F6-B75B-6DCF7E009AC1}" type="presParOf" srcId="{348241ED-16D0-4513-B44F-1F35BE3FBECD}" destId="{765CAFC8-34D2-4B78-8FEC-AD0C12538332}" srcOrd="3" destOrd="0" presId="urn:microsoft.com/office/officeart/2005/8/layout/list1"/>
    <dgm:cxn modelId="{07264205-2EB9-45DE-B078-0950F6784557}" type="presParOf" srcId="{348241ED-16D0-4513-B44F-1F35BE3FBECD}" destId="{6E4E1D40-32B0-410D-8ABB-BE53E21D55BF}" srcOrd="4" destOrd="0" presId="urn:microsoft.com/office/officeart/2005/8/layout/list1"/>
    <dgm:cxn modelId="{D9D92556-E1B7-4C6D-8226-90B929975183}" type="presParOf" srcId="{6E4E1D40-32B0-410D-8ABB-BE53E21D55BF}" destId="{1AF9A29C-8ABB-4711-9F06-6250390D2A12}" srcOrd="0" destOrd="0" presId="urn:microsoft.com/office/officeart/2005/8/layout/list1"/>
    <dgm:cxn modelId="{6013E582-A1D8-43F8-BB9C-D3C693E8C936}" type="presParOf" srcId="{6E4E1D40-32B0-410D-8ABB-BE53E21D55BF}" destId="{21C72973-ED63-4316-A49F-048CC3C1440A}" srcOrd="1" destOrd="0" presId="urn:microsoft.com/office/officeart/2005/8/layout/list1"/>
    <dgm:cxn modelId="{FE47F8D8-072C-4944-8D80-A52F7B1BF0DF}" type="presParOf" srcId="{348241ED-16D0-4513-B44F-1F35BE3FBECD}" destId="{D6540491-189E-44A1-A665-70C04A7F8E52}" srcOrd="5" destOrd="0" presId="urn:microsoft.com/office/officeart/2005/8/layout/list1"/>
    <dgm:cxn modelId="{7CF5DC55-F0AD-4616-8740-15C0EA7CA9F4}" type="presParOf" srcId="{348241ED-16D0-4513-B44F-1F35BE3FBECD}" destId="{332D1078-7BEC-4653-A3E0-FB656312705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F74EE6-379F-4A01-8C5C-3E98C195A6B6}" type="doc">
      <dgm:prSet loTypeId="urn:microsoft.com/office/officeart/2005/8/layout/list1" loCatId="list" qsTypeId="urn:microsoft.com/office/officeart/2005/8/quickstyle/3d2" qsCatId="3D" csTypeId="urn:microsoft.com/office/officeart/2005/8/colors/accent0_1" csCatId="mainScheme" phldr="1"/>
      <dgm:spPr/>
      <dgm:t>
        <a:bodyPr/>
        <a:lstStyle/>
        <a:p>
          <a:endParaRPr lang="en-IN"/>
        </a:p>
      </dgm:t>
    </dgm:pt>
    <dgm:pt modelId="{B470690A-7E05-4BC4-AFCE-0510ACB55661}">
      <dgm:prSet/>
      <dgm:spPr/>
      <dgm:t>
        <a:bodyPr/>
        <a:lstStyle/>
        <a:p>
          <a:r>
            <a:rPr lang="en-US" b="0" i="0" u="none" dirty="0"/>
            <a:t>Cyber grooming</a:t>
          </a:r>
          <a:endParaRPr lang="en-US" dirty="0"/>
        </a:p>
      </dgm:t>
    </dgm:pt>
    <dgm:pt modelId="{F194372D-1305-4D92-9B5F-8C57569AE3BB}" type="parTrans" cxnId="{545DDB74-412A-4A6B-9168-DCC0F3A68B00}">
      <dgm:prSet/>
      <dgm:spPr/>
      <dgm:t>
        <a:bodyPr/>
        <a:lstStyle/>
        <a:p>
          <a:endParaRPr lang="en-IN"/>
        </a:p>
      </dgm:t>
    </dgm:pt>
    <dgm:pt modelId="{112D9E78-4D54-4EA9-A5D9-5B89C8A83B61}" type="sibTrans" cxnId="{545DDB74-412A-4A6B-9168-DCC0F3A68B00}">
      <dgm:prSet/>
      <dgm:spPr/>
      <dgm:t>
        <a:bodyPr/>
        <a:lstStyle/>
        <a:p>
          <a:endParaRPr lang="en-IN"/>
        </a:p>
      </dgm:t>
    </dgm:pt>
    <dgm:pt modelId="{5BEA86C8-5CBF-4A59-992A-22BD3A865208}">
      <dgm:prSet/>
      <dgm:spPr/>
      <dgm:t>
        <a:bodyPr/>
        <a:lstStyle/>
        <a:p>
          <a:r>
            <a:rPr lang="en-US" b="0" i="0" u="none" dirty="0"/>
            <a:t>Catfishing</a:t>
          </a:r>
          <a:endParaRPr lang="en-US" dirty="0"/>
        </a:p>
      </dgm:t>
    </dgm:pt>
    <dgm:pt modelId="{4995EAA7-056A-44B3-8A94-70DE9564F06D}" type="parTrans" cxnId="{5E76420B-BDDE-4B77-89DA-0D8C94F2EF34}">
      <dgm:prSet/>
      <dgm:spPr/>
      <dgm:t>
        <a:bodyPr/>
        <a:lstStyle/>
        <a:p>
          <a:endParaRPr lang="en-IN"/>
        </a:p>
      </dgm:t>
    </dgm:pt>
    <dgm:pt modelId="{5A64172B-F4C7-4042-B9BE-4AE7B861A078}" type="sibTrans" cxnId="{5E76420B-BDDE-4B77-89DA-0D8C94F2EF34}">
      <dgm:prSet/>
      <dgm:spPr/>
      <dgm:t>
        <a:bodyPr/>
        <a:lstStyle/>
        <a:p>
          <a:endParaRPr lang="en-IN"/>
        </a:p>
      </dgm:t>
    </dgm:pt>
    <dgm:pt modelId="{2FFEE1E7-6495-4CB7-967E-8B4DC1E18646}">
      <dgm:prSet/>
      <dgm:spPr/>
      <dgm:t>
        <a:bodyPr/>
        <a:lstStyle/>
        <a:p>
          <a:r>
            <a:rPr lang="en-US" b="0" i="0" u="none" dirty="0"/>
            <a:t>Individual builds a friendly relationship, often an emotional connection, with a child over the internet with an intention to exploit the child for sexual purposes. </a:t>
          </a:r>
          <a:endParaRPr lang="en-US" dirty="0"/>
        </a:p>
      </dgm:t>
    </dgm:pt>
    <dgm:pt modelId="{9B274297-B670-40E3-A850-227CB6284F6C}" type="parTrans" cxnId="{9FADE867-95D5-4CA9-A870-1FDEAA8D382B}">
      <dgm:prSet/>
      <dgm:spPr/>
      <dgm:t>
        <a:bodyPr/>
        <a:lstStyle/>
        <a:p>
          <a:endParaRPr lang="en-IN"/>
        </a:p>
      </dgm:t>
    </dgm:pt>
    <dgm:pt modelId="{A654E105-31F4-48A3-AD56-7125AC205E8E}" type="sibTrans" cxnId="{9FADE867-95D5-4CA9-A870-1FDEAA8D382B}">
      <dgm:prSet/>
      <dgm:spPr/>
      <dgm:t>
        <a:bodyPr/>
        <a:lstStyle/>
        <a:p>
          <a:endParaRPr lang="en-IN"/>
        </a:p>
      </dgm:t>
    </dgm:pt>
    <dgm:pt modelId="{8149DEEF-7158-4EDE-A8C2-B7EE74C5A3DC}">
      <dgm:prSet/>
      <dgm:spPr/>
      <dgm:t>
        <a:bodyPr/>
        <a:lstStyle/>
        <a:p>
          <a:r>
            <a:rPr lang="en-US" b="0" i="0" u="none"/>
            <a:t>It </a:t>
          </a:r>
          <a:r>
            <a:rPr lang="en-US" b="0" i="0" u="none" dirty="0"/>
            <a:t>includes impersonating someone and sending messages to others or creating fake accounts.</a:t>
          </a:r>
          <a:endParaRPr lang="en-US" dirty="0"/>
        </a:p>
      </dgm:t>
    </dgm:pt>
    <dgm:pt modelId="{D04AE4F0-9DE0-4903-9376-6967DFDC7209}" type="parTrans" cxnId="{8666BF37-C7E2-4128-AF81-DDEE83F0BA6B}">
      <dgm:prSet/>
      <dgm:spPr/>
      <dgm:t>
        <a:bodyPr/>
        <a:lstStyle/>
        <a:p>
          <a:endParaRPr lang="en-IN"/>
        </a:p>
      </dgm:t>
    </dgm:pt>
    <dgm:pt modelId="{3DCD4C72-180D-4E4F-9E03-B123156E605B}" type="sibTrans" cxnId="{8666BF37-C7E2-4128-AF81-DDEE83F0BA6B}">
      <dgm:prSet/>
      <dgm:spPr/>
      <dgm:t>
        <a:bodyPr/>
        <a:lstStyle/>
        <a:p>
          <a:endParaRPr lang="en-IN"/>
        </a:p>
      </dgm:t>
    </dgm:pt>
    <dgm:pt modelId="{B409E19F-3087-4930-8628-82BD39DF12DB}">
      <dgm:prSet/>
      <dgm:spPr/>
      <dgm:t>
        <a:bodyPr/>
        <a:lstStyle/>
        <a:p>
          <a:r>
            <a:rPr lang="en-US" b="0" i="0" u="none" dirty="0"/>
            <a:t>Sensitive information, engage in sexual conversations, or explicit pictures or videos. </a:t>
          </a:r>
          <a:endParaRPr lang="en-US" dirty="0"/>
        </a:p>
      </dgm:t>
    </dgm:pt>
    <dgm:pt modelId="{2DA8A1E1-7896-4E8F-8776-2F257635A380}" type="parTrans" cxnId="{F6DD669C-30ED-4ABA-8D04-6D38894E72F0}">
      <dgm:prSet/>
      <dgm:spPr/>
    </dgm:pt>
    <dgm:pt modelId="{26978BA2-1266-4587-842D-3C851E449FFC}" type="sibTrans" cxnId="{F6DD669C-30ED-4ABA-8D04-6D38894E72F0}">
      <dgm:prSet/>
      <dgm:spPr/>
    </dgm:pt>
    <dgm:pt modelId="{348241ED-16D0-4513-B44F-1F35BE3FBECD}" type="pres">
      <dgm:prSet presAssocID="{A2F74EE6-379F-4A01-8C5C-3E98C195A6B6}" presName="linear" presStyleCnt="0">
        <dgm:presLayoutVars>
          <dgm:dir/>
          <dgm:animLvl val="lvl"/>
          <dgm:resizeHandles val="exact"/>
        </dgm:presLayoutVars>
      </dgm:prSet>
      <dgm:spPr/>
    </dgm:pt>
    <dgm:pt modelId="{B82B3B2D-A237-42B4-AED8-2A1BDCA0E45E}" type="pres">
      <dgm:prSet presAssocID="{B470690A-7E05-4BC4-AFCE-0510ACB55661}" presName="parentLin" presStyleCnt="0"/>
      <dgm:spPr/>
    </dgm:pt>
    <dgm:pt modelId="{929C752F-2D35-4ECF-B068-8742E6B099A3}" type="pres">
      <dgm:prSet presAssocID="{B470690A-7E05-4BC4-AFCE-0510ACB55661}" presName="parentLeftMargin" presStyleLbl="node1" presStyleIdx="0" presStyleCnt="2"/>
      <dgm:spPr/>
    </dgm:pt>
    <dgm:pt modelId="{B53824EB-DE72-4B99-AB02-07D1095D494F}" type="pres">
      <dgm:prSet presAssocID="{B470690A-7E05-4BC4-AFCE-0510ACB55661}" presName="parentText" presStyleLbl="node1" presStyleIdx="0" presStyleCnt="2">
        <dgm:presLayoutVars>
          <dgm:chMax val="0"/>
          <dgm:bulletEnabled val="1"/>
        </dgm:presLayoutVars>
      </dgm:prSet>
      <dgm:spPr/>
    </dgm:pt>
    <dgm:pt modelId="{964FD000-25A5-4123-B95B-C2E200DACAF5}" type="pres">
      <dgm:prSet presAssocID="{B470690A-7E05-4BC4-AFCE-0510ACB55661}" presName="negativeSpace" presStyleCnt="0"/>
      <dgm:spPr/>
    </dgm:pt>
    <dgm:pt modelId="{38B33358-8AAE-4D8B-B885-11C303FD1FC3}" type="pres">
      <dgm:prSet presAssocID="{B470690A-7E05-4BC4-AFCE-0510ACB55661}" presName="childText" presStyleLbl="conFgAcc1" presStyleIdx="0" presStyleCnt="2">
        <dgm:presLayoutVars>
          <dgm:bulletEnabled val="1"/>
        </dgm:presLayoutVars>
      </dgm:prSet>
      <dgm:spPr/>
    </dgm:pt>
    <dgm:pt modelId="{DA7462F0-D701-4257-9DD0-6DAC257200A1}" type="pres">
      <dgm:prSet presAssocID="{112D9E78-4D54-4EA9-A5D9-5B89C8A83B61}" presName="spaceBetweenRectangles" presStyleCnt="0"/>
      <dgm:spPr/>
    </dgm:pt>
    <dgm:pt modelId="{FD884829-1618-43B6-95F0-52BCD1DC744B}" type="pres">
      <dgm:prSet presAssocID="{5BEA86C8-5CBF-4A59-992A-22BD3A865208}" presName="parentLin" presStyleCnt="0"/>
      <dgm:spPr/>
    </dgm:pt>
    <dgm:pt modelId="{705C5155-F146-45FF-BD5E-236C06E94568}" type="pres">
      <dgm:prSet presAssocID="{5BEA86C8-5CBF-4A59-992A-22BD3A865208}" presName="parentLeftMargin" presStyleLbl="node1" presStyleIdx="0" presStyleCnt="2"/>
      <dgm:spPr/>
    </dgm:pt>
    <dgm:pt modelId="{5B8C55ED-6CB8-4427-950F-4D329CFCDDA5}" type="pres">
      <dgm:prSet presAssocID="{5BEA86C8-5CBF-4A59-992A-22BD3A865208}" presName="parentText" presStyleLbl="node1" presStyleIdx="1" presStyleCnt="2">
        <dgm:presLayoutVars>
          <dgm:chMax val="0"/>
          <dgm:bulletEnabled val="1"/>
        </dgm:presLayoutVars>
      </dgm:prSet>
      <dgm:spPr/>
    </dgm:pt>
    <dgm:pt modelId="{3C60D99A-45FA-4FFC-A7D0-A41EDAEAC080}" type="pres">
      <dgm:prSet presAssocID="{5BEA86C8-5CBF-4A59-992A-22BD3A865208}" presName="negativeSpace" presStyleCnt="0"/>
      <dgm:spPr/>
    </dgm:pt>
    <dgm:pt modelId="{12BACCCA-AAAB-49D5-B319-05B85F449821}" type="pres">
      <dgm:prSet presAssocID="{5BEA86C8-5CBF-4A59-992A-22BD3A865208}" presName="childText" presStyleLbl="conFgAcc1" presStyleIdx="1" presStyleCnt="2" custLinFactY="11435" custLinFactNeighborX="-7439" custLinFactNeighborY="100000">
        <dgm:presLayoutVars>
          <dgm:bulletEnabled val="1"/>
        </dgm:presLayoutVars>
      </dgm:prSet>
      <dgm:spPr/>
    </dgm:pt>
  </dgm:ptLst>
  <dgm:cxnLst>
    <dgm:cxn modelId="{5E76420B-BDDE-4B77-89DA-0D8C94F2EF34}" srcId="{A2F74EE6-379F-4A01-8C5C-3E98C195A6B6}" destId="{5BEA86C8-5CBF-4A59-992A-22BD3A865208}" srcOrd="1" destOrd="0" parTransId="{4995EAA7-056A-44B3-8A94-70DE9564F06D}" sibTransId="{5A64172B-F4C7-4042-B9BE-4AE7B861A078}"/>
    <dgm:cxn modelId="{323FA623-908B-4919-A8CD-4BB857430A83}" type="presOf" srcId="{2FFEE1E7-6495-4CB7-967E-8B4DC1E18646}" destId="{38B33358-8AAE-4D8B-B885-11C303FD1FC3}" srcOrd="0" destOrd="0" presId="urn:microsoft.com/office/officeart/2005/8/layout/list1"/>
    <dgm:cxn modelId="{8666BF37-C7E2-4128-AF81-DDEE83F0BA6B}" srcId="{5BEA86C8-5CBF-4A59-992A-22BD3A865208}" destId="{8149DEEF-7158-4EDE-A8C2-B7EE74C5A3DC}" srcOrd="0" destOrd="0" parTransId="{D04AE4F0-9DE0-4903-9376-6967DFDC7209}" sibTransId="{3DCD4C72-180D-4E4F-9E03-B123156E605B}"/>
    <dgm:cxn modelId="{9FADE867-95D5-4CA9-A870-1FDEAA8D382B}" srcId="{B470690A-7E05-4BC4-AFCE-0510ACB55661}" destId="{2FFEE1E7-6495-4CB7-967E-8B4DC1E18646}" srcOrd="0" destOrd="0" parTransId="{9B274297-B670-40E3-A850-227CB6284F6C}" sibTransId="{A654E105-31F4-48A3-AD56-7125AC205E8E}"/>
    <dgm:cxn modelId="{592DF64A-852C-4C32-8889-79E8E11EFCCF}" type="presOf" srcId="{5BEA86C8-5CBF-4A59-992A-22BD3A865208}" destId="{5B8C55ED-6CB8-4427-950F-4D329CFCDDA5}" srcOrd="1" destOrd="0" presId="urn:microsoft.com/office/officeart/2005/8/layout/list1"/>
    <dgm:cxn modelId="{1C191170-9278-4261-8215-796342C63E93}" type="presOf" srcId="{8149DEEF-7158-4EDE-A8C2-B7EE74C5A3DC}" destId="{12BACCCA-AAAB-49D5-B319-05B85F449821}" srcOrd="0" destOrd="0" presId="urn:microsoft.com/office/officeart/2005/8/layout/list1"/>
    <dgm:cxn modelId="{545DDB74-412A-4A6B-9168-DCC0F3A68B00}" srcId="{A2F74EE6-379F-4A01-8C5C-3E98C195A6B6}" destId="{B470690A-7E05-4BC4-AFCE-0510ACB55661}" srcOrd="0" destOrd="0" parTransId="{F194372D-1305-4D92-9B5F-8C57569AE3BB}" sibTransId="{112D9E78-4D54-4EA9-A5D9-5B89C8A83B61}"/>
    <dgm:cxn modelId="{361BDD81-A01E-4772-99A0-BD95F5718F93}" type="presOf" srcId="{B470690A-7E05-4BC4-AFCE-0510ACB55661}" destId="{B53824EB-DE72-4B99-AB02-07D1095D494F}" srcOrd="1" destOrd="0" presId="urn:microsoft.com/office/officeart/2005/8/layout/list1"/>
    <dgm:cxn modelId="{F6DD669C-30ED-4ABA-8D04-6D38894E72F0}" srcId="{B470690A-7E05-4BC4-AFCE-0510ACB55661}" destId="{B409E19F-3087-4930-8628-82BD39DF12DB}" srcOrd="1" destOrd="0" parTransId="{2DA8A1E1-7896-4E8F-8776-2F257635A380}" sibTransId="{26978BA2-1266-4587-842D-3C851E449FFC}"/>
    <dgm:cxn modelId="{9B12029E-206C-4B37-9B88-10C8746D69B0}" type="presOf" srcId="{B409E19F-3087-4930-8628-82BD39DF12DB}" destId="{38B33358-8AAE-4D8B-B885-11C303FD1FC3}" srcOrd="0" destOrd="1" presId="urn:microsoft.com/office/officeart/2005/8/layout/list1"/>
    <dgm:cxn modelId="{3898A0C5-3565-4FD5-B19E-7381A77529E3}" type="presOf" srcId="{5BEA86C8-5CBF-4A59-992A-22BD3A865208}" destId="{705C5155-F146-45FF-BD5E-236C06E94568}" srcOrd="0" destOrd="0" presId="urn:microsoft.com/office/officeart/2005/8/layout/list1"/>
    <dgm:cxn modelId="{F93296FA-757E-4811-BA80-9FEB379DE2BB}" type="presOf" srcId="{B470690A-7E05-4BC4-AFCE-0510ACB55661}" destId="{929C752F-2D35-4ECF-B068-8742E6B099A3}" srcOrd="0" destOrd="0" presId="urn:microsoft.com/office/officeart/2005/8/layout/list1"/>
    <dgm:cxn modelId="{4AF074FD-549B-4893-A7FB-0CEFDDBE4407}" type="presOf" srcId="{A2F74EE6-379F-4A01-8C5C-3E98C195A6B6}" destId="{348241ED-16D0-4513-B44F-1F35BE3FBECD}" srcOrd="0" destOrd="0" presId="urn:microsoft.com/office/officeart/2005/8/layout/list1"/>
    <dgm:cxn modelId="{AF12894C-8ABF-4901-9A2F-93242AB8F06E}" type="presParOf" srcId="{348241ED-16D0-4513-B44F-1F35BE3FBECD}" destId="{B82B3B2D-A237-42B4-AED8-2A1BDCA0E45E}" srcOrd="0" destOrd="0" presId="urn:microsoft.com/office/officeart/2005/8/layout/list1"/>
    <dgm:cxn modelId="{548EF1ED-8CC1-45F2-927D-81949434B078}" type="presParOf" srcId="{B82B3B2D-A237-42B4-AED8-2A1BDCA0E45E}" destId="{929C752F-2D35-4ECF-B068-8742E6B099A3}" srcOrd="0" destOrd="0" presId="urn:microsoft.com/office/officeart/2005/8/layout/list1"/>
    <dgm:cxn modelId="{E365E837-937C-4C36-B47F-9D2AF7635A2D}" type="presParOf" srcId="{B82B3B2D-A237-42B4-AED8-2A1BDCA0E45E}" destId="{B53824EB-DE72-4B99-AB02-07D1095D494F}" srcOrd="1" destOrd="0" presId="urn:microsoft.com/office/officeart/2005/8/layout/list1"/>
    <dgm:cxn modelId="{6CE44453-23B0-40E7-B3BC-D90EAD096FF1}" type="presParOf" srcId="{348241ED-16D0-4513-B44F-1F35BE3FBECD}" destId="{964FD000-25A5-4123-B95B-C2E200DACAF5}" srcOrd="1" destOrd="0" presId="urn:microsoft.com/office/officeart/2005/8/layout/list1"/>
    <dgm:cxn modelId="{8923BAC6-17EE-4071-9D2B-56127592517E}" type="presParOf" srcId="{348241ED-16D0-4513-B44F-1F35BE3FBECD}" destId="{38B33358-8AAE-4D8B-B885-11C303FD1FC3}" srcOrd="2" destOrd="0" presId="urn:microsoft.com/office/officeart/2005/8/layout/list1"/>
    <dgm:cxn modelId="{CEAD4173-73B0-4CBD-BAC0-5EEFE754F0D8}" type="presParOf" srcId="{348241ED-16D0-4513-B44F-1F35BE3FBECD}" destId="{DA7462F0-D701-4257-9DD0-6DAC257200A1}" srcOrd="3" destOrd="0" presId="urn:microsoft.com/office/officeart/2005/8/layout/list1"/>
    <dgm:cxn modelId="{58A8E1EE-0CDE-48BA-82A2-45AF321E9E93}" type="presParOf" srcId="{348241ED-16D0-4513-B44F-1F35BE3FBECD}" destId="{FD884829-1618-43B6-95F0-52BCD1DC744B}" srcOrd="4" destOrd="0" presId="urn:microsoft.com/office/officeart/2005/8/layout/list1"/>
    <dgm:cxn modelId="{A5969968-0040-4F1B-8DF9-8E21BC323370}" type="presParOf" srcId="{FD884829-1618-43B6-95F0-52BCD1DC744B}" destId="{705C5155-F146-45FF-BD5E-236C06E94568}" srcOrd="0" destOrd="0" presId="urn:microsoft.com/office/officeart/2005/8/layout/list1"/>
    <dgm:cxn modelId="{69A072F3-D7C3-4F6F-A238-5ECDBD534CEA}" type="presParOf" srcId="{FD884829-1618-43B6-95F0-52BCD1DC744B}" destId="{5B8C55ED-6CB8-4427-950F-4D329CFCDDA5}" srcOrd="1" destOrd="0" presId="urn:microsoft.com/office/officeart/2005/8/layout/list1"/>
    <dgm:cxn modelId="{124A26D1-67BC-4AFA-B4D1-13115653AF3B}" type="presParOf" srcId="{348241ED-16D0-4513-B44F-1F35BE3FBECD}" destId="{3C60D99A-45FA-4FFC-A7D0-A41EDAEAC080}" srcOrd="5" destOrd="0" presId="urn:microsoft.com/office/officeart/2005/8/layout/list1"/>
    <dgm:cxn modelId="{39286D7C-F180-4BAB-B2AE-6BFFA32FDBEF}" type="presParOf" srcId="{348241ED-16D0-4513-B44F-1F35BE3FBECD}" destId="{12BACCCA-AAAB-49D5-B319-05B85F44982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5782461-DAF6-4795-8FC7-26F4753362C4}" type="doc">
      <dgm:prSet loTypeId="urn:microsoft.com/office/officeart/2009/layout/CircleArrowProcess" loCatId="cycle" qsTypeId="urn:microsoft.com/office/officeart/2005/8/quickstyle/3d1" qsCatId="3D" csTypeId="urn:microsoft.com/office/officeart/2005/8/colors/colorful4" csCatId="colorful" phldr="1"/>
      <dgm:spPr/>
      <dgm:t>
        <a:bodyPr/>
        <a:lstStyle/>
        <a:p>
          <a:endParaRPr lang="en-IN"/>
        </a:p>
      </dgm:t>
    </dgm:pt>
    <dgm:pt modelId="{86BA1F9E-522B-44FC-9509-27940DF2A76C}">
      <dgm:prSet phldrT="[Text]" custT="1"/>
      <dgm:spPr/>
      <dgm:t>
        <a:bodyPr/>
        <a:lstStyle/>
        <a:p>
          <a:r>
            <a:rPr lang="en-IN" sz="3600" dirty="0"/>
            <a:t>Physical health </a:t>
          </a:r>
        </a:p>
      </dgm:t>
    </dgm:pt>
    <dgm:pt modelId="{8C6107E8-9B91-43EC-A0CF-5BAB7CA9D0ED}" type="parTrans" cxnId="{4CF4D15B-09BC-4306-AE8D-E508F4C1A92D}">
      <dgm:prSet/>
      <dgm:spPr/>
      <dgm:t>
        <a:bodyPr/>
        <a:lstStyle/>
        <a:p>
          <a:endParaRPr lang="en-IN"/>
        </a:p>
      </dgm:t>
    </dgm:pt>
    <dgm:pt modelId="{47C58457-4080-4E59-A222-8877CE61A0D9}" type="sibTrans" cxnId="{4CF4D15B-09BC-4306-AE8D-E508F4C1A92D}">
      <dgm:prSet/>
      <dgm:spPr/>
      <dgm:t>
        <a:bodyPr/>
        <a:lstStyle/>
        <a:p>
          <a:endParaRPr lang="en-IN"/>
        </a:p>
      </dgm:t>
    </dgm:pt>
    <dgm:pt modelId="{82D969F7-3905-4E77-9538-FF79F7FEF1C2}">
      <dgm:prSet phldrT="[Text]" custT="1"/>
      <dgm:spPr/>
      <dgm:t>
        <a:bodyPr/>
        <a:lstStyle/>
        <a:p>
          <a:r>
            <a:rPr lang="en-IN" sz="3600"/>
            <a:t>Sleep </a:t>
          </a:r>
          <a:endParaRPr lang="en-IN" sz="3600" dirty="0"/>
        </a:p>
      </dgm:t>
    </dgm:pt>
    <dgm:pt modelId="{41F492D7-DF2D-4B2C-BEC6-DBA45793E30C}" type="parTrans" cxnId="{B75171A4-B853-4155-BAEA-686CC4B1406B}">
      <dgm:prSet/>
      <dgm:spPr/>
      <dgm:t>
        <a:bodyPr/>
        <a:lstStyle/>
        <a:p>
          <a:endParaRPr lang="en-IN"/>
        </a:p>
      </dgm:t>
    </dgm:pt>
    <dgm:pt modelId="{65E46147-8795-4211-8491-C8024A2CAC2F}" type="sibTrans" cxnId="{B75171A4-B853-4155-BAEA-686CC4B1406B}">
      <dgm:prSet/>
      <dgm:spPr/>
      <dgm:t>
        <a:bodyPr/>
        <a:lstStyle/>
        <a:p>
          <a:endParaRPr lang="en-IN"/>
        </a:p>
      </dgm:t>
    </dgm:pt>
    <dgm:pt modelId="{767B8BF1-F53E-4E68-89D8-8EC777B7F1C9}">
      <dgm:prSet phldrT="[Text]" custT="1"/>
      <dgm:spPr/>
      <dgm:t>
        <a:bodyPr/>
        <a:lstStyle/>
        <a:p>
          <a:r>
            <a:rPr lang="en-IN" sz="3600"/>
            <a:t>Lifestyle </a:t>
          </a:r>
          <a:endParaRPr lang="en-IN" sz="3600" dirty="0"/>
        </a:p>
      </dgm:t>
    </dgm:pt>
    <dgm:pt modelId="{64B97361-7E85-4684-A6B8-6CACB1552CB4}" type="parTrans" cxnId="{742565BD-AFAF-4671-A86D-AFD6044ACFCF}">
      <dgm:prSet/>
      <dgm:spPr/>
      <dgm:t>
        <a:bodyPr/>
        <a:lstStyle/>
        <a:p>
          <a:endParaRPr lang="en-IN"/>
        </a:p>
      </dgm:t>
    </dgm:pt>
    <dgm:pt modelId="{02C05E05-40FA-4F6B-8153-508DFCCC9162}" type="sibTrans" cxnId="{742565BD-AFAF-4671-A86D-AFD6044ACFCF}">
      <dgm:prSet/>
      <dgm:spPr/>
      <dgm:t>
        <a:bodyPr/>
        <a:lstStyle/>
        <a:p>
          <a:endParaRPr lang="en-IN"/>
        </a:p>
      </dgm:t>
    </dgm:pt>
    <dgm:pt modelId="{AFAC1063-6B1B-42FB-A63E-1752602D36B0}">
      <dgm:prSet phldrT="[Text]" custT="1"/>
      <dgm:spPr/>
      <dgm:t>
        <a:bodyPr/>
        <a:lstStyle/>
        <a:p>
          <a:r>
            <a:rPr lang="en-IN" sz="3600" dirty="0"/>
            <a:t>Eyes </a:t>
          </a:r>
        </a:p>
      </dgm:t>
    </dgm:pt>
    <dgm:pt modelId="{279D082E-60B5-402C-9FCB-604323FEBF8D}" type="parTrans" cxnId="{F7CE18BB-A932-4DC0-A1FF-5FA1791401CD}">
      <dgm:prSet/>
      <dgm:spPr/>
      <dgm:t>
        <a:bodyPr/>
        <a:lstStyle/>
        <a:p>
          <a:endParaRPr lang="en-IN"/>
        </a:p>
      </dgm:t>
    </dgm:pt>
    <dgm:pt modelId="{9DC25F5A-0C43-47F7-B89B-7862A6BBE061}" type="sibTrans" cxnId="{F7CE18BB-A932-4DC0-A1FF-5FA1791401CD}">
      <dgm:prSet/>
      <dgm:spPr/>
      <dgm:t>
        <a:bodyPr/>
        <a:lstStyle/>
        <a:p>
          <a:endParaRPr lang="en-IN"/>
        </a:p>
      </dgm:t>
    </dgm:pt>
    <dgm:pt modelId="{FF3BA969-8577-4DE1-94D9-D140D791C499}">
      <dgm:prSet phldrT="[Text]" custT="1"/>
      <dgm:spPr/>
      <dgm:t>
        <a:bodyPr/>
        <a:lstStyle/>
        <a:p>
          <a:r>
            <a:rPr lang="en-IN" sz="3600"/>
            <a:t>Ears </a:t>
          </a:r>
          <a:endParaRPr lang="en-IN" sz="3600" dirty="0"/>
        </a:p>
      </dgm:t>
    </dgm:pt>
    <dgm:pt modelId="{1CBECFDD-AC72-4FE1-A66C-D6EA04BBBEC1}" type="parTrans" cxnId="{9E2678B8-E765-4BFA-AD6B-16E2C7186E20}">
      <dgm:prSet/>
      <dgm:spPr/>
      <dgm:t>
        <a:bodyPr/>
        <a:lstStyle/>
        <a:p>
          <a:endParaRPr lang="en-IN"/>
        </a:p>
      </dgm:t>
    </dgm:pt>
    <dgm:pt modelId="{B9341CB5-584B-4998-BA0F-93A0DCABEFCA}" type="sibTrans" cxnId="{9E2678B8-E765-4BFA-AD6B-16E2C7186E20}">
      <dgm:prSet/>
      <dgm:spPr/>
      <dgm:t>
        <a:bodyPr/>
        <a:lstStyle/>
        <a:p>
          <a:endParaRPr lang="en-IN"/>
        </a:p>
      </dgm:t>
    </dgm:pt>
    <dgm:pt modelId="{2CDAE7BC-2B8D-4F83-97BB-4CC3504DECFF}">
      <dgm:prSet phldrT="[Text]" custT="1"/>
      <dgm:spPr/>
      <dgm:t>
        <a:bodyPr/>
        <a:lstStyle/>
        <a:p>
          <a:r>
            <a:rPr lang="en-IN" sz="3600" dirty="0"/>
            <a:t>Posture </a:t>
          </a:r>
        </a:p>
      </dgm:t>
    </dgm:pt>
    <dgm:pt modelId="{5A8490CE-1B30-4C55-A25F-E864857D7DDC}" type="parTrans" cxnId="{29916FEB-4A76-4559-B504-CF973C1E78C4}">
      <dgm:prSet/>
      <dgm:spPr/>
      <dgm:t>
        <a:bodyPr/>
        <a:lstStyle/>
        <a:p>
          <a:endParaRPr lang="en-IN"/>
        </a:p>
      </dgm:t>
    </dgm:pt>
    <dgm:pt modelId="{51BA1C4A-09C4-4A7E-9EBF-4B03EB6CF103}" type="sibTrans" cxnId="{29916FEB-4A76-4559-B504-CF973C1E78C4}">
      <dgm:prSet/>
      <dgm:spPr/>
      <dgm:t>
        <a:bodyPr/>
        <a:lstStyle/>
        <a:p>
          <a:endParaRPr lang="en-IN"/>
        </a:p>
      </dgm:t>
    </dgm:pt>
    <dgm:pt modelId="{D556E009-9BBE-4DFA-AD97-E930E596D230}" type="pres">
      <dgm:prSet presAssocID="{C5782461-DAF6-4795-8FC7-26F4753362C4}" presName="Name0" presStyleCnt="0">
        <dgm:presLayoutVars>
          <dgm:chMax val="7"/>
          <dgm:chPref val="7"/>
          <dgm:dir/>
          <dgm:animLvl val="lvl"/>
        </dgm:presLayoutVars>
      </dgm:prSet>
      <dgm:spPr/>
    </dgm:pt>
    <dgm:pt modelId="{51CE82A3-5157-41D3-AB5D-824E4350CECE}" type="pres">
      <dgm:prSet presAssocID="{86BA1F9E-522B-44FC-9509-27940DF2A76C}" presName="Accent1" presStyleCnt="0"/>
      <dgm:spPr/>
    </dgm:pt>
    <dgm:pt modelId="{25EC0A23-9CDC-40AD-8697-B3B1A45B4E55}" type="pres">
      <dgm:prSet presAssocID="{86BA1F9E-522B-44FC-9509-27940DF2A76C}" presName="Accent" presStyleLbl="node1" presStyleIdx="0" presStyleCnt="1"/>
      <dgm:spPr/>
    </dgm:pt>
    <dgm:pt modelId="{3B9C30AB-B4E5-431A-B0CF-03E33882164A}" type="pres">
      <dgm:prSet presAssocID="{86BA1F9E-522B-44FC-9509-27940DF2A76C}" presName="Child1" presStyleLbl="revTx" presStyleIdx="0" presStyleCnt="2">
        <dgm:presLayoutVars>
          <dgm:chMax val="0"/>
          <dgm:chPref val="0"/>
          <dgm:bulletEnabled val="1"/>
        </dgm:presLayoutVars>
      </dgm:prSet>
      <dgm:spPr/>
    </dgm:pt>
    <dgm:pt modelId="{67F90C23-3858-4DE2-8B8B-9680599616D0}" type="pres">
      <dgm:prSet presAssocID="{86BA1F9E-522B-44FC-9509-27940DF2A76C}" presName="Parent1" presStyleLbl="revTx" presStyleIdx="1" presStyleCnt="2">
        <dgm:presLayoutVars>
          <dgm:chMax val="1"/>
          <dgm:chPref val="1"/>
          <dgm:bulletEnabled val="1"/>
        </dgm:presLayoutVars>
      </dgm:prSet>
      <dgm:spPr/>
    </dgm:pt>
  </dgm:ptLst>
  <dgm:cxnLst>
    <dgm:cxn modelId="{204FC50A-7F14-41DD-BD6A-3F01A7BD1725}" type="presOf" srcId="{C5782461-DAF6-4795-8FC7-26F4753362C4}" destId="{D556E009-9BBE-4DFA-AD97-E930E596D230}" srcOrd="0" destOrd="0" presId="urn:microsoft.com/office/officeart/2009/layout/CircleArrowProcess"/>
    <dgm:cxn modelId="{99D4C430-308E-415C-8C61-CAF0DF7A5B3E}" type="presOf" srcId="{AFAC1063-6B1B-42FB-A63E-1752602D36B0}" destId="{3B9C30AB-B4E5-431A-B0CF-03E33882164A}" srcOrd="0" destOrd="2" presId="urn:microsoft.com/office/officeart/2009/layout/CircleArrowProcess"/>
    <dgm:cxn modelId="{B2040F39-F832-4D5F-BF93-874C6E5FBC7B}" type="presOf" srcId="{FF3BA969-8577-4DE1-94D9-D140D791C499}" destId="{3B9C30AB-B4E5-431A-B0CF-03E33882164A}" srcOrd="0" destOrd="3" presId="urn:microsoft.com/office/officeart/2009/layout/CircleArrowProcess"/>
    <dgm:cxn modelId="{4CF4D15B-09BC-4306-AE8D-E508F4C1A92D}" srcId="{C5782461-DAF6-4795-8FC7-26F4753362C4}" destId="{86BA1F9E-522B-44FC-9509-27940DF2A76C}" srcOrd="0" destOrd="0" parTransId="{8C6107E8-9B91-43EC-A0CF-5BAB7CA9D0ED}" sibTransId="{47C58457-4080-4E59-A222-8877CE61A0D9}"/>
    <dgm:cxn modelId="{A9579C47-EA20-4C6A-AE59-6CD1285A2EED}" type="presOf" srcId="{2CDAE7BC-2B8D-4F83-97BB-4CC3504DECFF}" destId="{3B9C30AB-B4E5-431A-B0CF-03E33882164A}" srcOrd="0" destOrd="4" presId="urn:microsoft.com/office/officeart/2009/layout/CircleArrowProcess"/>
    <dgm:cxn modelId="{B75171A4-B853-4155-BAEA-686CC4B1406B}" srcId="{86BA1F9E-522B-44FC-9509-27940DF2A76C}" destId="{82D969F7-3905-4E77-9538-FF79F7FEF1C2}" srcOrd="0" destOrd="0" parTransId="{41F492D7-DF2D-4B2C-BEC6-DBA45793E30C}" sibTransId="{65E46147-8795-4211-8491-C8024A2CAC2F}"/>
    <dgm:cxn modelId="{9E2678B8-E765-4BFA-AD6B-16E2C7186E20}" srcId="{86BA1F9E-522B-44FC-9509-27940DF2A76C}" destId="{FF3BA969-8577-4DE1-94D9-D140D791C499}" srcOrd="3" destOrd="0" parTransId="{1CBECFDD-AC72-4FE1-A66C-D6EA04BBBEC1}" sibTransId="{B9341CB5-584B-4998-BA0F-93A0DCABEFCA}"/>
    <dgm:cxn modelId="{F7CE18BB-A932-4DC0-A1FF-5FA1791401CD}" srcId="{86BA1F9E-522B-44FC-9509-27940DF2A76C}" destId="{AFAC1063-6B1B-42FB-A63E-1752602D36B0}" srcOrd="2" destOrd="0" parTransId="{279D082E-60B5-402C-9FCB-604323FEBF8D}" sibTransId="{9DC25F5A-0C43-47F7-B89B-7862A6BBE061}"/>
    <dgm:cxn modelId="{742565BD-AFAF-4671-A86D-AFD6044ACFCF}" srcId="{86BA1F9E-522B-44FC-9509-27940DF2A76C}" destId="{767B8BF1-F53E-4E68-89D8-8EC777B7F1C9}" srcOrd="1" destOrd="0" parTransId="{64B97361-7E85-4684-A6B8-6CACB1552CB4}" sibTransId="{02C05E05-40FA-4F6B-8153-508DFCCC9162}"/>
    <dgm:cxn modelId="{1866A6BD-C5FC-4C83-8B41-126D355878AE}" type="presOf" srcId="{82D969F7-3905-4E77-9538-FF79F7FEF1C2}" destId="{3B9C30AB-B4E5-431A-B0CF-03E33882164A}" srcOrd="0" destOrd="0" presId="urn:microsoft.com/office/officeart/2009/layout/CircleArrowProcess"/>
    <dgm:cxn modelId="{CADF75D0-7B1B-47C2-AFF1-13CE9CA2706E}" type="presOf" srcId="{86BA1F9E-522B-44FC-9509-27940DF2A76C}" destId="{67F90C23-3858-4DE2-8B8B-9680599616D0}" srcOrd="0" destOrd="0" presId="urn:microsoft.com/office/officeart/2009/layout/CircleArrowProcess"/>
    <dgm:cxn modelId="{0AC98ADE-5309-4AC7-9252-4E70B8D7F38D}" type="presOf" srcId="{767B8BF1-F53E-4E68-89D8-8EC777B7F1C9}" destId="{3B9C30AB-B4E5-431A-B0CF-03E33882164A}" srcOrd="0" destOrd="1" presId="urn:microsoft.com/office/officeart/2009/layout/CircleArrowProcess"/>
    <dgm:cxn modelId="{29916FEB-4A76-4559-B504-CF973C1E78C4}" srcId="{86BA1F9E-522B-44FC-9509-27940DF2A76C}" destId="{2CDAE7BC-2B8D-4F83-97BB-4CC3504DECFF}" srcOrd="4" destOrd="0" parTransId="{5A8490CE-1B30-4C55-A25F-E864857D7DDC}" sibTransId="{51BA1C4A-09C4-4A7E-9EBF-4B03EB6CF103}"/>
    <dgm:cxn modelId="{07DC0509-132D-43B0-9573-B6F69659898A}" type="presParOf" srcId="{D556E009-9BBE-4DFA-AD97-E930E596D230}" destId="{51CE82A3-5157-41D3-AB5D-824E4350CECE}" srcOrd="0" destOrd="0" presId="urn:microsoft.com/office/officeart/2009/layout/CircleArrowProcess"/>
    <dgm:cxn modelId="{828E9ADC-5D06-49FA-A6EF-C0034F132A53}" type="presParOf" srcId="{51CE82A3-5157-41D3-AB5D-824E4350CECE}" destId="{25EC0A23-9CDC-40AD-8697-B3B1A45B4E55}" srcOrd="0" destOrd="0" presId="urn:microsoft.com/office/officeart/2009/layout/CircleArrowProcess"/>
    <dgm:cxn modelId="{FDB6E455-8ED4-4308-B166-7B6960B0DB8E}" type="presParOf" srcId="{D556E009-9BBE-4DFA-AD97-E930E596D230}" destId="{3B9C30AB-B4E5-431A-B0CF-03E33882164A}" srcOrd="1" destOrd="0" presId="urn:microsoft.com/office/officeart/2009/layout/CircleArrowProcess"/>
    <dgm:cxn modelId="{863272B4-0703-4F1C-9DBF-3A9F80984099}" type="presParOf" srcId="{D556E009-9BBE-4DFA-AD97-E930E596D230}" destId="{67F90C23-3858-4DE2-8B8B-9680599616D0}" srcOrd="2"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5D04B-C4AB-48C9-A5E5-892896DEA954}">
      <dsp:nvSpPr>
        <dsp:cNvPr id="0" name=""/>
        <dsp:cNvSpPr/>
      </dsp:nvSpPr>
      <dsp:spPr>
        <a:xfrm>
          <a:off x="1012493" y="2504842"/>
          <a:ext cx="386218" cy="2207802"/>
        </a:xfrm>
        <a:custGeom>
          <a:avLst/>
          <a:gdLst/>
          <a:ahLst/>
          <a:cxnLst/>
          <a:rect l="0" t="0" r="0" b="0"/>
          <a:pathLst>
            <a:path>
              <a:moveTo>
                <a:pt x="0" y="0"/>
              </a:moveTo>
              <a:lnTo>
                <a:pt x="193109" y="0"/>
              </a:lnTo>
              <a:lnTo>
                <a:pt x="193109" y="2207802"/>
              </a:lnTo>
              <a:lnTo>
                <a:pt x="386218" y="2207802"/>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149569" y="3552710"/>
        <a:ext cx="112066" cy="112066"/>
      </dsp:txXfrm>
    </dsp:sp>
    <dsp:sp modelId="{20369EF1-28BF-4D32-A368-DE69FC6319C9}">
      <dsp:nvSpPr>
        <dsp:cNvPr id="0" name=""/>
        <dsp:cNvSpPr/>
      </dsp:nvSpPr>
      <dsp:spPr>
        <a:xfrm>
          <a:off x="1012493" y="2504842"/>
          <a:ext cx="386218" cy="1471868"/>
        </a:xfrm>
        <a:custGeom>
          <a:avLst/>
          <a:gdLst/>
          <a:ahLst/>
          <a:cxnLst/>
          <a:rect l="0" t="0" r="0" b="0"/>
          <a:pathLst>
            <a:path>
              <a:moveTo>
                <a:pt x="0" y="0"/>
              </a:moveTo>
              <a:lnTo>
                <a:pt x="193109" y="0"/>
              </a:lnTo>
              <a:lnTo>
                <a:pt x="193109" y="1471868"/>
              </a:lnTo>
              <a:lnTo>
                <a:pt x="386218" y="1471868"/>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167559" y="3202734"/>
        <a:ext cx="76084" cy="76084"/>
      </dsp:txXfrm>
    </dsp:sp>
    <dsp:sp modelId="{1471739B-19C1-4338-9F1D-C732002B8488}">
      <dsp:nvSpPr>
        <dsp:cNvPr id="0" name=""/>
        <dsp:cNvSpPr/>
      </dsp:nvSpPr>
      <dsp:spPr>
        <a:xfrm>
          <a:off x="1012493" y="2504842"/>
          <a:ext cx="386218" cy="735934"/>
        </a:xfrm>
        <a:custGeom>
          <a:avLst/>
          <a:gdLst/>
          <a:ahLst/>
          <a:cxnLst/>
          <a:rect l="0" t="0" r="0" b="0"/>
          <a:pathLst>
            <a:path>
              <a:moveTo>
                <a:pt x="0" y="0"/>
              </a:moveTo>
              <a:lnTo>
                <a:pt x="193109" y="0"/>
              </a:lnTo>
              <a:lnTo>
                <a:pt x="193109" y="735934"/>
              </a:lnTo>
              <a:lnTo>
                <a:pt x="386218" y="735934"/>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184824" y="2852031"/>
        <a:ext cx="41556" cy="41556"/>
      </dsp:txXfrm>
    </dsp:sp>
    <dsp:sp modelId="{DE88BA55-30BB-40D0-BD02-056C68AA405F}">
      <dsp:nvSpPr>
        <dsp:cNvPr id="0" name=""/>
        <dsp:cNvSpPr/>
      </dsp:nvSpPr>
      <dsp:spPr>
        <a:xfrm>
          <a:off x="1012493" y="2459122"/>
          <a:ext cx="386218" cy="91440"/>
        </a:xfrm>
        <a:custGeom>
          <a:avLst/>
          <a:gdLst/>
          <a:ahLst/>
          <a:cxnLst/>
          <a:rect l="0" t="0" r="0" b="0"/>
          <a:pathLst>
            <a:path>
              <a:moveTo>
                <a:pt x="0" y="45720"/>
              </a:moveTo>
              <a:lnTo>
                <a:pt x="386218" y="45720"/>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195946" y="2495187"/>
        <a:ext cx="19310" cy="19310"/>
      </dsp:txXfrm>
    </dsp:sp>
    <dsp:sp modelId="{73B88525-E2D3-41D6-8556-62C8AB8E347D}">
      <dsp:nvSpPr>
        <dsp:cNvPr id="0" name=""/>
        <dsp:cNvSpPr/>
      </dsp:nvSpPr>
      <dsp:spPr>
        <a:xfrm>
          <a:off x="1012493" y="1768908"/>
          <a:ext cx="386218" cy="735934"/>
        </a:xfrm>
        <a:custGeom>
          <a:avLst/>
          <a:gdLst/>
          <a:ahLst/>
          <a:cxnLst/>
          <a:rect l="0" t="0" r="0" b="0"/>
          <a:pathLst>
            <a:path>
              <a:moveTo>
                <a:pt x="0" y="735934"/>
              </a:moveTo>
              <a:lnTo>
                <a:pt x="193109" y="735934"/>
              </a:lnTo>
              <a:lnTo>
                <a:pt x="193109" y="0"/>
              </a:lnTo>
              <a:lnTo>
                <a:pt x="386218" y="0"/>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184824" y="2116097"/>
        <a:ext cx="41556" cy="41556"/>
      </dsp:txXfrm>
    </dsp:sp>
    <dsp:sp modelId="{394C95F0-5993-4AFC-827D-FC061D8DCF3F}">
      <dsp:nvSpPr>
        <dsp:cNvPr id="0" name=""/>
        <dsp:cNvSpPr/>
      </dsp:nvSpPr>
      <dsp:spPr>
        <a:xfrm>
          <a:off x="1012493" y="1032974"/>
          <a:ext cx="386218" cy="1471868"/>
        </a:xfrm>
        <a:custGeom>
          <a:avLst/>
          <a:gdLst/>
          <a:ahLst/>
          <a:cxnLst/>
          <a:rect l="0" t="0" r="0" b="0"/>
          <a:pathLst>
            <a:path>
              <a:moveTo>
                <a:pt x="0" y="1471868"/>
              </a:moveTo>
              <a:lnTo>
                <a:pt x="193109" y="1471868"/>
              </a:lnTo>
              <a:lnTo>
                <a:pt x="193109" y="0"/>
              </a:lnTo>
              <a:lnTo>
                <a:pt x="386218" y="0"/>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167559" y="1730865"/>
        <a:ext cx="76084" cy="76084"/>
      </dsp:txXfrm>
    </dsp:sp>
    <dsp:sp modelId="{8551AC9F-02AB-44AA-A03A-988CC2537FC8}">
      <dsp:nvSpPr>
        <dsp:cNvPr id="0" name=""/>
        <dsp:cNvSpPr/>
      </dsp:nvSpPr>
      <dsp:spPr>
        <a:xfrm>
          <a:off x="1012493" y="297039"/>
          <a:ext cx="386218" cy="2207802"/>
        </a:xfrm>
        <a:custGeom>
          <a:avLst/>
          <a:gdLst/>
          <a:ahLst/>
          <a:cxnLst/>
          <a:rect l="0" t="0" r="0" b="0"/>
          <a:pathLst>
            <a:path>
              <a:moveTo>
                <a:pt x="0" y="2207802"/>
              </a:moveTo>
              <a:lnTo>
                <a:pt x="193109" y="2207802"/>
              </a:lnTo>
              <a:lnTo>
                <a:pt x="193109" y="0"/>
              </a:lnTo>
              <a:lnTo>
                <a:pt x="386218" y="0"/>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1149569" y="1344907"/>
        <a:ext cx="112066" cy="112066"/>
      </dsp:txXfrm>
    </dsp:sp>
    <dsp:sp modelId="{D0AA9F94-716F-488D-840A-CA0D6A1AF5C2}">
      <dsp:nvSpPr>
        <dsp:cNvPr id="0" name=""/>
        <dsp:cNvSpPr/>
      </dsp:nvSpPr>
      <dsp:spPr>
        <a:xfrm rot="16200000">
          <a:off x="-1251457" y="2210468"/>
          <a:ext cx="3939153" cy="588747"/>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IN" sz="4400" b="0" kern="1200" dirty="0">
              <a:solidFill>
                <a:schemeClr val="tx1"/>
              </a:solidFill>
            </a:rPr>
            <a:t>Importance?</a:t>
          </a:r>
        </a:p>
      </dsp:txBody>
      <dsp:txXfrm>
        <a:off x="-1251457" y="2210468"/>
        <a:ext cx="3939153" cy="588747"/>
      </dsp:txXfrm>
    </dsp:sp>
    <dsp:sp modelId="{75203181-F88A-4BB4-B1CB-ADFB023DBFC3}">
      <dsp:nvSpPr>
        <dsp:cNvPr id="0" name=""/>
        <dsp:cNvSpPr/>
      </dsp:nvSpPr>
      <dsp:spPr>
        <a:xfrm>
          <a:off x="1398711" y="2666"/>
          <a:ext cx="6845757" cy="588747"/>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0" kern="1200">
              <a:solidFill>
                <a:schemeClr val="tx1"/>
              </a:solidFill>
            </a:rPr>
            <a:t>Technical skills development </a:t>
          </a:r>
          <a:endParaRPr lang="en-IN" sz="2000" b="0" kern="1200" dirty="0">
            <a:solidFill>
              <a:schemeClr val="tx1"/>
            </a:solidFill>
          </a:endParaRPr>
        </a:p>
      </dsp:txBody>
      <dsp:txXfrm>
        <a:off x="1398711" y="2666"/>
        <a:ext cx="6845757" cy="588747"/>
      </dsp:txXfrm>
    </dsp:sp>
    <dsp:sp modelId="{025D4262-E2D9-424B-B0C1-1E5FF66ECB9C}">
      <dsp:nvSpPr>
        <dsp:cNvPr id="0" name=""/>
        <dsp:cNvSpPr/>
      </dsp:nvSpPr>
      <dsp:spPr>
        <a:xfrm>
          <a:off x="1398711" y="738600"/>
          <a:ext cx="6845757" cy="588747"/>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0" kern="1200">
              <a:solidFill>
                <a:schemeClr val="tx1"/>
              </a:solidFill>
            </a:rPr>
            <a:t>Physical safety and security awareness </a:t>
          </a:r>
          <a:endParaRPr lang="en-IN" sz="2000" b="0" kern="1200" dirty="0">
            <a:solidFill>
              <a:schemeClr val="tx1"/>
            </a:solidFill>
          </a:endParaRPr>
        </a:p>
      </dsp:txBody>
      <dsp:txXfrm>
        <a:off x="1398711" y="738600"/>
        <a:ext cx="6845757" cy="588747"/>
      </dsp:txXfrm>
    </dsp:sp>
    <dsp:sp modelId="{245F42FF-4A95-42BE-ADB7-D8DD1CBC9E52}">
      <dsp:nvSpPr>
        <dsp:cNvPr id="0" name=""/>
        <dsp:cNvSpPr/>
      </dsp:nvSpPr>
      <dsp:spPr>
        <a:xfrm>
          <a:off x="1398711" y="1474534"/>
          <a:ext cx="6845757" cy="588747"/>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0" kern="1200">
              <a:solidFill>
                <a:schemeClr val="tx1"/>
              </a:solidFill>
            </a:rPr>
            <a:t>Psychological support and well-being </a:t>
          </a:r>
          <a:endParaRPr lang="en-IN" sz="2000" b="0" kern="1200" dirty="0">
            <a:solidFill>
              <a:schemeClr val="tx1"/>
            </a:solidFill>
          </a:endParaRPr>
        </a:p>
      </dsp:txBody>
      <dsp:txXfrm>
        <a:off x="1398711" y="1474534"/>
        <a:ext cx="6845757" cy="588747"/>
      </dsp:txXfrm>
    </dsp:sp>
    <dsp:sp modelId="{5AD9D760-B826-4DCA-9CA4-E8049239C776}">
      <dsp:nvSpPr>
        <dsp:cNvPr id="0" name=""/>
        <dsp:cNvSpPr/>
      </dsp:nvSpPr>
      <dsp:spPr>
        <a:xfrm>
          <a:off x="1398711" y="2210468"/>
          <a:ext cx="6845757" cy="588747"/>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0" kern="1200">
              <a:solidFill>
                <a:schemeClr val="tx1"/>
              </a:solidFill>
            </a:rPr>
            <a:t>Social and ethical considerations </a:t>
          </a:r>
          <a:endParaRPr lang="en-IN" sz="2000" b="0" kern="1200" dirty="0">
            <a:solidFill>
              <a:schemeClr val="tx1"/>
            </a:solidFill>
          </a:endParaRPr>
        </a:p>
      </dsp:txBody>
      <dsp:txXfrm>
        <a:off x="1398711" y="2210468"/>
        <a:ext cx="6845757" cy="588747"/>
      </dsp:txXfrm>
    </dsp:sp>
    <dsp:sp modelId="{9F332A30-D34E-4B3B-A36F-9A8D11138ECD}">
      <dsp:nvSpPr>
        <dsp:cNvPr id="0" name=""/>
        <dsp:cNvSpPr/>
      </dsp:nvSpPr>
      <dsp:spPr>
        <a:xfrm>
          <a:off x="1398711" y="2946403"/>
          <a:ext cx="6845757" cy="588747"/>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0" kern="1200">
              <a:solidFill>
                <a:schemeClr val="tx1"/>
              </a:solidFill>
            </a:rPr>
            <a:t>Legal awareness and responsibilities </a:t>
          </a:r>
          <a:endParaRPr lang="en-IN" sz="2000" b="0" kern="1200" dirty="0">
            <a:solidFill>
              <a:schemeClr val="tx1"/>
            </a:solidFill>
          </a:endParaRPr>
        </a:p>
      </dsp:txBody>
      <dsp:txXfrm>
        <a:off x="1398711" y="2946403"/>
        <a:ext cx="6845757" cy="588747"/>
      </dsp:txXfrm>
    </dsp:sp>
    <dsp:sp modelId="{811168A6-B323-4857-B783-959AD976057F}">
      <dsp:nvSpPr>
        <dsp:cNvPr id="0" name=""/>
        <dsp:cNvSpPr/>
      </dsp:nvSpPr>
      <dsp:spPr>
        <a:xfrm>
          <a:off x="1398711" y="3682337"/>
          <a:ext cx="6845757" cy="588747"/>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0" kern="1200" dirty="0">
              <a:solidFill>
                <a:schemeClr val="tx1"/>
              </a:solidFill>
            </a:rPr>
            <a:t>Opportunities in Cyberspace</a:t>
          </a:r>
        </a:p>
      </dsp:txBody>
      <dsp:txXfrm>
        <a:off x="1398711" y="3682337"/>
        <a:ext cx="6845757" cy="588747"/>
      </dsp:txXfrm>
    </dsp:sp>
    <dsp:sp modelId="{5E112133-9404-4705-997B-1A8A2483C627}">
      <dsp:nvSpPr>
        <dsp:cNvPr id="0" name=""/>
        <dsp:cNvSpPr/>
      </dsp:nvSpPr>
      <dsp:spPr>
        <a:xfrm>
          <a:off x="1398711" y="4418271"/>
          <a:ext cx="6845757" cy="588747"/>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0" kern="1200" dirty="0">
              <a:solidFill>
                <a:schemeClr val="tx1"/>
              </a:solidFill>
            </a:rPr>
            <a:t>Threats in Cyberspace</a:t>
          </a:r>
        </a:p>
      </dsp:txBody>
      <dsp:txXfrm>
        <a:off x="1398711" y="4418271"/>
        <a:ext cx="6845757" cy="5887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32BD2-F28B-480B-9EFD-27D1B278B8E1}">
      <dsp:nvSpPr>
        <dsp:cNvPr id="0" name=""/>
        <dsp:cNvSpPr/>
      </dsp:nvSpPr>
      <dsp:spPr>
        <a:xfrm>
          <a:off x="0" y="4046"/>
          <a:ext cx="7166518" cy="55692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US" sz="2400" b="0" i="0" u="none" kern="1200" dirty="0">
              <a:solidFill>
                <a:schemeClr val="tx1"/>
              </a:solidFill>
            </a:rPr>
            <a:t>At what time did you sleep the previous night?</a:t>
          </a:r>
          <a:endParaRPr lang="en-IN" sz="2400" kern="1200" dirty="0">
            <a:solidFill>
              <a:schemeClr val="tx1"/>
            </a:solidFill>
          </a:endParaRPr>
        </a:p>
      </dsp:txBody>
      <dsp:txXfrm>
        <a:off x="27187" y="31233"/>
        <a:ext cx="7112144" cy="502546"/>
      </dsp:txXfrm>
    </dsp:sp>
    <dsp:sp modelId="{E2830C39-F397-4876-B17E-C777E7AC7998}">
      <dsp:nvSpPr>
        <dsp:cNvPr id="0" name=""/>
        <dsp:cNvSpPr/>
      </dsp:nvSpPr>
      <dsp:spPr>
        <a:xfrm>
          <a:off x="0" y="560966"/>
          <a:ext cx="7166518"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7" tIns="30480" rIns="170688" bIns="30480" numCol="1" spcCol="1270" anchor="t" anchorCtr="0">
          <a:noAutofit/>
        </a:bodyPr>
        <a:lstStyle/>
        <a:p>
          <a:pPr marL="228600" lvl="1" indent="-228600" algn="ctr" defTabSz="1066800">
            <a:lnSpc>
              <a:spcPct val="90000"/>
            </a:lnSpc>
            <a:spcBef>
              <a:spcPct val="0"/>
            </a:spcBef>
            <a:spcAft>
              <a:spcPct val="20000"/>
            </a:spcAft>
            <a:buFont typeface="Wingdings" panose="05000000000000000000" pitchFamily="2" charset="2"/>
            <a:buChar char="v"/>
          </a:pPr>
          <a:endParaRPr lang="en-IN" sz="2400" kern="1200" dirty="0">
            <a:solidFill>
              <a:schemeClr val="tx1"/>
            </a:solidFill>
          </a:endParaRPr>
        </a:p>
      </dsp:txBody>
      <dsp:txXfrm>
        <a:off x="0" y="560966"/>
        <a:ext cx="7166518" cy="281520"/>
      </dsp:txXfrm>
    </dsp:sp>
    <dsp:sp modelId="{8AC8F285-CA8C-46FC-B2FC-58EB158367C0}">
      <dsp:nvSpPr>
        <dsp:cNvPr id="0" name=""/>
        <dsp:cNvSpPr/>
      </dsp:nvSpPr>
      <dsp:spPr>
        <a:xfrm>
          <a:off x="0" y="842486"/>
          <a:ext cx="7166518" cy="556920"/>
        </a:xfrm>
        <a:prstGeom prst="roundRect">
          <a:avLst/>
        </a:prstGeom>
        <a:gradFill rotWithShape="0">
          <a:gsLst>
            <a:gs pos="0">
              <a:schemeClr val="accent5">
                <a:hueOff val="-3685683"/>
                <a:satOff val="-4134"/>
                <a:lumOff val="6225"/>
                <a:alphaOff val="0"/>
                <a:tint val="100000"/>
                <a:shade val="100000"/>
                <a:satMod val="130000"/>
              </a:schemeClr>
            </a:gs>
            <a:gs pos="100000">
              <a:schemeClr val="accent5">
                <a:hueOff val="-3685683"/>
                <a:satOff val="-4134"/>
                <a:lumOff val="622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u="none" kern="1200" dirty="0">
              <a:solidFill>
                <a:schemeClr val="tx1"/>
              </a:solidFill>
            </a:rPr>
            <a:t>What was your total duration of sleep?</a:t>
          </a:r>
        </a:p>
      </dsp:txBody>
      <dsp:txXfrm>
        <a:off x="27187" y="869673"/>
        <a:ext cx="7112144" cy="502546"/>
      </dsp:txXfrm>
    </dsp:sp>
    <dsp:sp modelId="{1A26B30C-CBD3-46E6-845E-580D3F19320B}">
      <dsp:nvSpPr>
        <dsp:cNvPr id="0" name=""/>
        <dsp:cNvSpPr/>
      </dsp:nvSpPr>
      <dsp:spPr>
        <a:xfrm>
          <a:off x="0" y="1399406"/>
          <a:ext cx="7166518"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7" tIns="30480" rIns="170688" bIns="30480" numCol="1" spcCol="1270" anchor="t" anchorCtr="0">
          <a:noAutofit/>
        </a:bodyPr>
        <a:lstStyle/>
        <a:p>
          <a:pPr marL="228600" lvl="1" indent="-228600" algn="ctr" defTabSz="1066800">
            <a:lnSpc>
              <a:spcPct val="90000"/>
            </a:lnSpc>
            <a:spcBef>
              <a:spcPct val="0"/>
            </a:spcBef>
            <a:spcAft>
              <a:spcPct val="20000"/>
            </a:spcAft>
            <a:buChar char="•"/>
          </a:pPr>
          <a:endParaRPr lang="en-US" sz="2400" b="0" i="0" u="none" kern="1200" dirty="0">
            <a:solidFill>
              <a:schemeClr val="tx1"/>
            </a:solidFill>
          </a:endParaRPr>
        </a:p>
      </dsp:txBody>
      <dsp:txXfrm>
        <a:off x="0" y="1399406"/>
        <a:ext cx="7166518" cy="281520"/>
      </dsp:txXfrm>
    </dsp:sp>
    <dsp:sp modelId="{12EE6151-0847-44F9-A086-86398B515A91}">
      <dsp:nvSpPr>
        <dsp:cNvPr id="0" name=""/>
        <dsp:cNvSpPr/>
      </dsp:nvSpPr>
      <dsp:spPr>
        <a:xfrm>
          <a:off x="0" y="1680926"/>
          <a:ext cx="7166518" cy="556920"/>
        </a:xfrm>
        <a:prstGeom prst="roundRect">
          <a:avLst/>
        </a:prstGeom>
        <a:gradFill rotWithShape="0">
          <a:gsLst>
            <a:gs pos="0">
              <a:schemeClr val="accent5">
                <a:hueOff val="-7371365"/>
                <a:satOff val="-8268"/>
                <a:lumOff val="12451"/>
                <a:alphaOff val="0"/>
                <a:tint val="100000"/>
                <a:shade val="100000"/>
                <a:satMod val="130000"/>
              </a:schemeClr>
            </a:gs>
            <a:gs pos="100000">
              <a:schemeClr val="accent5">
                <a:hueOff val="-7371365"/>
                <a:satOff val="-8268"/>
                <a:lumOff val="1245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u="none" kern="1200">
              <a:solidFill>
                <a:schemeClr val="tx1"/>
              </a:solidFill>
            </a:rPr>
            <a:t>Did you use your phone just before sleeping? </a:t>
          </a:r>
          <a:endParaRPr lang="en-US" sz="2400" b="0" i="0" u="none" kern="1200" dirty="0">
            <a:solidFill>
              <a:schemeClr val="tx1"/>
            </a:solidFill>
          </a:endParaRPr>
        </a:p>
      </dsp:txBody>
      <dsp:txXfrm>
        <a:off x="27187" y="1708113"/>
        <a:ext cx="7112144" cy="502546"/>
      </dsp:txXfrm>
    </dsp:sp>
    <dsp:sp modelId="{F8D69B73-DD26-45F2-A7E5-B2B5A886C69E}">
      <dsp:nvSpPr>
        <dsp:cNvPr id="0" name=""/>
        <dsp:cNvSpPr/>
      </dsp:nvSpPr>
      <dsp:spPr>
        <a:xfrm>
          <a:off x="0" y="2237846"/>
          <a:ext cx="7166518"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7" tIns="30480" rIns="170688" bIns="30480" numCol="1" spcCol="1270" anchor="t" anchorCtr="0">
          <a:noAutofit/>
        </a:bodyPr>
        <a:lstStyle/>
        <a:p>
          <a:pPr marL="228600" lvl="1" indent="-228600" algn="ctr" defTabSz="1066800">
            <a:lnSpc>
              <a:spcPct val="90000"/>
            </a:lnSpc>
            <a:spcBef>
              <a:spcPct val="0"/>
            </a:spcBef>
            <a:spcAft>
              <a:spcPct val="20000"/>
            </a:spcAft>
            <a:buChar char="•"/>
          </a:pPr>
          <a:endParaRPr lang="en-US" sz="2400" b="0" i="0" u="none" kern="1200" dirty="0">
            <a:solidFill>
              <a:schemeClr val="tx1"/>
            </a:solidFill>
          </a:endParaRPr>
        </a:p>
      </dsp:txBody>
      <dsp:txXfrm>
        <a:off x="0" y="2237846"/>
        <a:ext cx="7166518" cy="281520"/>
      </dsp:txXfrm>
    </dsp:sp>
    <dsp:sp modelId="{B88B3B25-DEFF-4426-855D-323A60CAD436}">
      <dsp:nvSpPr>
        <dsp:cNvPr id="0" name=""/>
        <dsp:cNvSpPr/>
      </dsp:nvSpPr>
      <dsp:spPr>
        <a:xfrm>
          <a:off x="0" y="2519366"/>
          <a:ext cx="7166518" cy="556920"/>
        </a:xfrm>
        <a:prstGeom prst="roundRect">
          <a:avLst/>
        </a:prstGeom>
        <a:gradFill rotWithShape="0">
          <a:gsLst>
            <a:gs pos="0">
              <a:schemeClr val="accent5">
                <a:hueOff val="-11057048"/>
                <a:satOff val="-12401"/>
                <a:lumOff val="18676"/>
                <a:alphaOff val="0"/>
                <a:tint val="100000"/>
                <a:shade val="100000"/>
                <a:satMod val="130000"/>
              </a:schemeClr>
            </a:gs>
            <a:gs pos="100000">
              <a:schemeClr val="accent5">
                <a:hueOff val="-11057048"/>
                <a:satOff val="-12401"/>
                <a:lumOff val="1867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u="none" kern="1200">
              <a:solidFill>
                <a:schemeClr val="tx1"/>
              </a:solidFill>
            </a:rPr>
            <a:t>Did you use your phone as soon as you woke up? </a:t>
          </a:r>
          <a:endParaRPr lang="en-US" sz="2400" b="0" i="0" u="none" kern="1200" dirty="0">
            <a:solidFill>
              <a:schemeClr val="tx1"/>
            </a:solidFill>
          </a:endParaRPr>
        </a:p>
      </dsp:txBody>
      <dsp:txXfrm>
        <a:off x="27187" y="2546553"/>
        <a:ext cx="7112144" cy="502546"/>
      </dsp:txXfrm>
    </dsp:sp>
    <dsp:sp modelId="{127C0F1E-F231-4CD5-86B0-4062A041BBAA}">
      <dsp:nvSpPr>
        <dsp:cNvPr id="0" name=""/>
        <dsp:cNvSpPr/>
      </dsp:nvSpPr>
      <dsp:spPr>
        <a:xfrm>
          <a:off x="0" y="3076286"/>
          <a:ext cx="7166518"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7" tIns="30480" rIns="170688" bIns="30480" numCol="1" spcCol="1270" anchor="t" anchorCtr="0">
          <a:noAutofit/>
        </a:bodyPr>
        <a:lstStyle/>
        <a:p>
          <a:pPr marL="228600" lvl="1" indent="-228600" algn="ctr" defTabSz="1066800">
            <a:lnSpc>
              <a:spcPct val="90000"/>
            </a:lnSpc>
            <a:spcBef>
              <a:spcPct val="0"/>
            </a:spcBef>
            <a:spcAft>
              <a:spcPct val="20000"/>
            </a:spcAft>
            <a:buChar char="•"/>
          </a:pPr>
          <a:endParaRPr lang="en-US" sz="2400" b="0" i="0" u="none" kern="1200" dirty="0">
            <a:solidFill>
              <a:schemeClr val="tx1"/>
            </a:solidFill>
          </a:endParaRPr>
        </a:p>
      </dsp:txBody>
      <dsp:txXfrm>
        <a:off x="0" y="3076286"/>
        <a:ext cx="7166518" cy="281520"/>
      </dsp:txXfrm>
    </dsp:sp>
    <dsp:sp modelId="{D85DF16A-C013-4778-B927-664A5C2D2389}">
      <dsp:nvSpPr>
        <dsp:cNvPr id="0" name=""/>
        <dsp:cNvSpPr/>
      </dsp:nvSpPr>
      <dsp:spPr>
        <a:xfrm>
          <a:off x="0" y="3357806"/>
          <a:ext cx="7166518" cy="556920"/>
        </a:xfrm>
        <a:prstGeom prst="roundRect">
          <a:avLst/>
        </a:prstGeom>
        <a:gradFill rotWithShape="0">
          <a:gsLst>
            <a:gs pos="0">
              <a:schemeClr val="accent5">
                <a:hueOff val="-14742730"/>
                <a:satOff val="-16535"/>
                <a:lumOff val="24902"/>
                <a:alphaOff val="0"/>
                <a:tint val="100000"/>
                <a:shade val="100000"/>
                <a:satMod val="130000"/>
              </a:schemeClr>
            </a:gs>
            <a:gs pos="100000">
              <a:schemeClr val="accent5">
                <a:hueOff val="-14742730"/>
                <a:satOff val="-16535"/>
                <a:lumOff val="2490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u="none" kern="1200">
              <a:solidFill>
                <a:schemeClr val="tx1"/>
              </a:solidFill>
            </a:rPr>
            <a:t>How fresh or energetic do you feel today? </a:t>
          </a:r>
          <a:endParaRPr lang="en-US" sz="2400" b="0" i="0" u="none" kern="1200" dirty="0">
            <a:solidFill>
              <a:schemeClr val="tx1"/>
            </a:solidFill>
          </a:endParaRPr>
        </a:p>
      </dsp:txBody>
      <dsp:txXfrm>
        <a:off x="27187" y="3384993"/>
        <a:ext cx="7112144" cy="502546"/>
      </dsp:txXfrm>
    </dsp:sp>
    <dsp:sp modelId="{A01C3E32-A081-4577-BCA6-3B71AECA4E02}">
      <dsp:nvSpPr>
        <dsp:cNvPr id="0" name=""/>
        <dsp:cNvSpPr/>
      </dsp:nvSpPr>
      <dsp:spPr>
        <a:xfrm>
          <a:off x="0" y="3914726"/>
          <a:ext cx="7166518"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7" tIns="30480" rIns="170688" bIns="30480" numCol="1" spcCol="1270" anchor="t" anchorCtr="0">
          <a:noAutofit/>
        </a:bodyPr>
        <a:lstStyle/>
        <a:p>
          <a:pPr marL="228600" lvl="1" indent="-228600" algn="ctr" defTabSz="1066800">
            <a:lnSpc>
              <a:spcPct val="90000"/>
            </a:lnSpc>
            <a:spcBef>
              <a:spcPct val="0"/>
            </a:spcBef>
            <a:spcAft>
              <a:spcPct val="20000"/>
            </a:spcAft>
            <a:buChar char="•"/>
          </a:pPr>
          <a:endParaRPr lang="en-US" sz="2400" b="0" i="0" u="none" kern="1200" dirty="0">
            <a:solidFill>
              <a:schemeClr val="tx1"/>
            </a:solidFill>
          </a:endParaRPr>
        </a:p>
      </dsp:txBody>
      <dsp:txXfrm>
        <a:off x="0" y="3914726"/>
        <a:ext cx="7166518" cy="2815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32BD2-F28B-480B-9EFD-27D1B278B8E1}">
      <dsp:nvSpPr>
        <dsp:cNvPr id="0" name=""/>
        <dsp:cNvSpPr/>
      </dsp:nvSpPr>
      <dsp:spPr>
        <a:xfrm>
          <a:off x="0" y="0"/>
          <a:ext cx="8333678" cy="93600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b="0" i="0" u="none" kern="1200">
              <a:solidFill>
                <a:schemeClr val="tx1"/>
              </a:solidFill>
            </a:rPr>
            <a:t>Would you like to change your sleep related routine in any way? </a:t>
          </a:r>
          <a:endParaRPr lang="en-IN" sz="2000" kern="1200" dirty="0">
            <a:solidFill>
              <a:schemeClr val="tx1"/>
            </a:solidFill>
          </a:endParaRPr>
        </a:p>
      </dsp:txBody>
      <dsp:txXfrm>
        <a:off x="45692" y="45692"/>
        <a:ext cx="8242294" cy="844616"/>
      </dsp:txXfrm>
    </dsp:sp>
    <dsp:sp modelId="{29B55679-5BC0-45CB-99CB-AF0D7B8C26CB}">
      <dsp:nvSpPr>
        <dsp:cNvPr id="0" name=""/>
        <dsp:cNvSpPr/>
      </dsp:nvSpPr>
      <dsp:spPr>
        <a:xfrm>
          <a:off x="0" y="1092146"/>
          <a:ext cx="8333678" cy="936000"/>
        </a:xfrm>
        <a:prstGeom prst="roundRect">
          <a:avLst/>
        </a:prstGeom>
        <a:gradFill rotWithShape="0">
          <a:gsLst>
            <a:gs pos="0">
              <a:schemeClr val="accent5">
                <a:hueOff val="-4914244"/>
                <a:satOff val="-5512"/>
                <a:lumOff val="8301"/>
                <a:alphaOff val="0"/>
                <a:tint val="100000"/>
                <a:shade val="100000"/>
                <a:satMod val="130000"/>
              </a:schemeClr>
            </a:gs>
            <a:gs pos="100000">
              <a:schemeClr val="accent5">
                <a:hueOff val="-4914244"/>
                <a:satOff val="-5512"/>
                <a:lumOff val="830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b="0" i="0" u="none" kern="1200">
              <a:solidFill>
                <a:schemeClr val="tx1"/>
              </a:solidFill>
            </a:rPr>
            <a:t>How can you create boundaries around device usage to ensure it doesn't interfere with your sleep schedule or academic performance?</a:t>
          </a:r>
          <a:endParaRPr lang="en-US" sz="2000" b="0" i="0" u="none" kern="1200" dirty="0">
            <a:solidFill>
              <a:schemeClr val="tx1"/>
            </a:solidFill>
          </a:endParaRPr>
        </a:p>
      </dsp:txBody>
      <dsp:txXfrm>
        <a:off x="45692" y="1137838"/>
        <a:ext cx="8242294" cy="844616"/>
      </dsp:txXfrm>
    </dsp:sp>
    <dsp:sp modelId="{E8F97DA0-7E34-4013-B9A2-91BC1E3A1376}">
      <dsp:nvSpPr>
        <dsp:cNvPr id="0" name=""/>
        <dsp:cNvSpPr/>
      </dsp:nvSpPr>
      <dsp:spPr>
        <a:xfrm>
          <a:off x="0" y="2172146"/>
          <a:ext cx="8333678" cy="936000"/>
        </a:xfrm>
        <a:prstGeom prst="roundRect">
          <a:avLst/>
        </a:prstGeom>
        <a:gradFill rotWithShape="0">
          <a:gsLst>
            <a:gs pos="0">
              <a:schemeClr val="accent5">
                <a:hueOff val="-9828487"/>
                <a:satOff val="-11023"/>
                <a:lumOff val="16601"/>
                <a:alphaOff val="0"/>
                <a:tint val="100000"/>
                <a:shade val="100000"/>
                <a:satMod val="130000"/>
              </a:schemeClr>
            </a:gs>
            <a:gs pos="100000">
              <a:schemeClr val="accent5">
                <a:hueOff val="-9828487"/>
                <a:satOff val="-11023"/>
                <a:lumOff val="1660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b="0" i="0" u="none" kern="1200" dirty="0">
              <a:solidFill>
                <a:schemeClr val="tx1"/>
              </a:solidFill>
            </a:rPr>
            <a:t>Have you explored alternative activities to screen time before going to bed that promote relaxation and better sleep?</a:t>
          </a:r>
        </a:p>
      </dsp:txBody>
      <dsp:txXfrm>
        <a:off x="45692" y="2217838"/>
        <a:ext cx="8242294" cy="844616"/>
      </dsp:txXfrm>
    </dsp:sp>
    <dsp:sp modelId="{06B496BC-191A-40CB-97D9-F576E29AE75C}">
      <dsp:nvSpPr>
        <dsp:cNvPr id="0" name=""/>
        <dsp:cNvSpPr/>
      </dsp:nvSpPr>
      <dsp:spPr>
        <a:xfrm>
          <a:off x="0" y="3252146"/>
          <a:ext cx="8333678" cy="936000"/>
        </a:xfrm>
        <a:prstGeom prst="roundRect">
          <a:avLst/>
        </a:prstGeom>
        <a:gradFill rotWithShape="0">
          <a:gsLst>
            <a:gs pos="0">
              <a:schemeClr val="accent5">
                <a:hueOff val="-14742730"/>
                <a:satOff val="-16535"/>
                <a:lumOff val="24902"/>
                <a:alphaOff val="0"/>
                <a:tint val="100000"/>
                <a:shade val="100000"/>
                <a:satMod val="130000"/>
              </a:schemeClr>
            </a:gs>
            <a:gs pos="100000">
              <a:schemeClr val="accent5">
                <a:hueOff val="-14742730"/>
                <a:satOff val="-16535"/>
                <a:lumOff val="2490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b="0" i="0" u="none" kern="1200">
              <a:solidFill>
                <a:schemeClr val="tx1"/>
              </a:solidFill>
            </a:rPr>
            <a:t>What are some changes that you would want to include in your sleep schedule to ensure good sleep? </a:t>
          </a:r>
          <a:endParaRPr lang="en-US" sz="2000" b="0" i="0" u="none" kern="1200" dirty="0">
            <a:solidFill>
              <a:schemeClr val="tx1"/>
            </a:solidFill>
          </a:endParaRPr>
        </a:p>
      </dsp:txBody>
      <dsp:txXfrm>
        <a:off x="45692" y="3297838"/>
        <a:ext cx="8242294" cy="8446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DB542-63F4-432A-88FE-277EC1513E34}">
      <dsp:nvSpPr>
        <dsp:cNvPr id="0" name=""/>
        <dsp:cNvSpPr/>
      </dsp:nvSpPr>
      <dsp:spPr>
        <a:xfrm>
          <a:off x="2561" y="298643"/>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i="0" u="none" strike="noStrike" kern="1200" dirty="0">
              <a:solidFill>
                <a:schemeClr val="tx1"/>
              </a:solidFill>
              <a:effectLst/>
              <a:latin typeface="Times New Roman" panose="02020603050405020304" pitchFamily="18" charset="0"/>
            </a:rPr>
            <a:t>Watching a movie of 3 hours duration on a mobile phone</a:t>
          </a:r>
          <a:endParaRPr lang="en-IN" sz="2000" kern="1200" dirty="0">
            <a:solidFill>
              <a:schemeClr val="tx1"/>
            </a:solidFill>
          </a:endParaRPr>
        </a:p>
      </dsp:txBody>
      <dsp:txXfrm>
        <a:off x="2561" y="298643"/>
        <a:ext cx="2031961" cy="1219176"/>
      </dsp:txXfrm>
    </dsp:sp>
    <dsp:sp modelId="{2CF494DA-E7B4-4B04-8014-2D699552FC90}">
      <dsp:nvSpPr>
        <dsp:cNvPr id="0" name=""/>
        <dsp:cNvSpPr/>
      </dsp:nvSpPr>
      <dsp:spPr>
        <a:xfrm>
          <a:off x="2237718" y="298643"/>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a:solidFill>
                <a:schemeClr val="tx1"/>
              </a:solidFill>
              <a:effectLst/>
              <a:latin typeface="Times New Roman" panose="02020603050405020304" pitchFamily="18" charset="0"/>
            </a:rPr>
            <a:t>Playing games on a digital device</a:t>
          </a:r>
          <a:endParaRPr lang="en-US" sz="2000" b="0" i="0" u="none" strike="noStrike" kern="1200" dirty="0">
            <a:solidFill>
              <a:schemeClr val="tx1"/>
            </a:solidFill>
            <a:effectLst/>
            <a:latin typeface="Times New Roman" panose="02020603050405020304" pitchFamily="18" charset="0"/>
          </a:endParaRPr>
        </a:p>
      </dsp:txBody>
      <dsp:txXfrm>
        <a:off x="2237718" y="298643"/>
        <a:ext cx="2031961" cy="1219176"/>
      </dsp:txXfrm>
    </dsp:sp>
    <dsp:sp modelId="{0021EA5F-4707-4D07-BF0D-E1FB66A3C36A}">
      <dsp:nvSpPr>
        <dsp:cNvPr id="0" name=""/>
        <dsp:cNvSpPr/>
      </dsp:nvSpPr>
      <dsp:spPr>
        <a:xfrm>
          <a:off x="4472876" y="298643"/>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a:solidFill>
                <a:schemeClr val="tx1"/>
              </a:solidFill>
              <a:effectLst/>
              <a:latin typeface="Times New Roman" panose="02020603050405020304" pitchFamily="18" charset="0"/>
            </a:rPr>
            <a:t>Listening to loud music using earphones.</a:t>
          </a:r>
          <a:endParaRPr lang="en-US" sz="2000" b="0" i="0" u="none" strike="noStrike" kern="1200" dirty="0">
            <a:solidFill>
              <a:schemeClr val="tx1"/>
            </a:solidFill>
            <a:effectLst/>
            <a:latin typeface="Times New Roman" panose="02020603050405020304" pitchFamily="18" charset="0"/>
          </a:endParaRPr>
        </a:p>
      </dsp:txBody>
      <dsp:txXfrm>
        <a:off x="4472876" y="298643"/>
        <a:ext cx="2031961" cy="1219176"/>
      </dsp:txXfrm>
    </dsp:sp>
    <dsp:sp modelId="{2122269D-A3F2-40C4-A08E-08C494CF307E}">
      <dsp:nvSpPr>
        <dsp:cNvPr id="0" name=""/>
        <dsp:cNvSpPr/>
      </dsp:nvSpPr>
      <dsp:spPr>
        <a:xfrm>
          <a:off x="6708034" y="298643"/>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a:solidFill>
                <a:schemeClr val="tx1"/>
              </a:solidFill>
              <a:effectLst/>
              <a:latin typeface="Times New Roman" panose="02020603050405020304" pitchFamily="18" charset="0"/>
            </a:rPr>
            <a:t>Watching YouTube videos late at night.</a:t>
          </a:r>
          <a:endParaRPr lang="en-US" sz="2000" b="0" i="0" u="none" strike="noStrike" kern="1200" dirty="0">
            <a:solidFill>
              <a:schemeClr val="tx1"/>
            </a:solidFill>
            <a:effectLst/>
            <a:latin typeface="Times New Roman" panose="02020603050405020304" pitchFamily="18" charset="0"/>
          </a:endParaRPr>
        </a:p>
      </dsp:txBody>
      <dsp:txXfrm>
        <a:off x="6708034" y="298643"/>
        <a:ext cx="2031961" cy="1219176"/>
      </dsp:txXfrm>
    </dsp:sp>
    <dsp:sp modelId="{152FA8C8-2E73-4214-9BDE-FEA38DF83778}">
      <dsp:nvSpPr>
        <dsp:cNvPr id="0" name=""/>
        <dsp:cNvSpPr/>
      </dsp:nvSpPr>
      <dsp:spPr>
        <a:xfrm>
          <a:off x="2561" y="1721016"/>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dirty="0">
              <a:solidFill>
                <a:schemeClr val="tx1"/>
              </a:solidFill>
              <a:effectLst/>
              <a:latin typeface="Times New Roman" panose="02020603050405020304" pitchFamily="18" charset="0"/>
            </a:rPr>
            <a:t>Sharing earphones without cleaning them</a:t>
          </a:r>
        </a:p>
      </dsp:txBody>
      <dsp:txXfrm>
        <a:off x="2561" y="1721016"/>
        <a:ext cx="2031961" cy="1219176"/>
      </dsp:txXfrm>
    </dsp:sp>
    <dsp:sp modelId="{A17CA515-3391-421D-A06A-53E397979BB1}">
      <dsp:nvSpPr>
        <dsp:cNvPr id="0" name=""/>
        <dsp:cNvSpPr/>
      </dsp:nvSpPr>
      <dsp:spPr>
        <a:xfrm>
          <a:off x="2237718" y="1721016"/>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a:solidFill>
                <a:schemeClr val="tx1"/>
              </a:solidFill>
              <a:effectLst/>
              <a:latin typeface="Times New Roman" panose="02020603050405020304" pitchFamily="18" charset="0"/>
            </a:rPr>
            <a:t>Using a computer for online classes all day.</a:t>
          </a:r>
          <a:endParaRPr lang="en-US" sz="2000" b="0" i="0" u="none" strike="noStrike" kern="1200" dirty="0">
            <a:solidFill>
              <a:schemeClr val="tx1"/>
            </a:solidFill>
            <a:effectLst/>
            <a:latin typeface="Times New Roman" panose="02020603050405020304" pitchFamily="18" charset="0"/>
          </a:endParaRPr>
        </a:p>
      </dsp:txBody>
      <dsp:txXfrm>
        <a:off x="2237718" y="1721016"/>
        <a:ext cx="2031961" cy="1219176"/>
      </dsp:txXfrm>
    </dsp:sp>
    <dsp:sp modelId="{BE554172-CC52-4C72-B4B6-3F500BBCAA31}">
      <dsp:nvSpPr>
        <dsp:cNvPr id="0" name=""/>
        <dsp:cNvSpPr/>
      </dsp:nvSpPr>
      <dsp:spPr>
        <a:xfrm>
          <a:off x="4472876" y="1721016"/>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dirty="0">
              <a:solidFill>
                <a:schemeClr val="tx1"/>
              </a:solidFill>
              <a:effectLst/>
              <a:latin typeface="Times New Roman" panose="02020603050405020304" pitchFamily="18" charset="0"/>
            </a:rPr>
            <a:t>Using noise-canceling headphones at maximum volume</a:t>
          </a:r>
        </a:p>
      </dsp:txBody>
      <dsp:txXfrm>
        <a:off x="4472876" y="1721016"/>
        <a:ext cx="2031961" cy="1219176"/>
      </dsp:txXfrm>
    </dsp:sp>
    <dsp:sp modelId="{FC79BE59-A77E-4246-A2D2-ACBA8F197F7E}">
      <dsp:nvSpPr>
        <dsp:cNvPr id="0" name=""/>
        <dsp:cNvSpPr/>
      </dsp:nvSpPr>
      <dsp:spPr>
        <a:xfrm>
          <a:off x="6708034" y="1721016"/>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dirty="0">
              <a:solidFill>
                <a:schemeClr val="tx1"/>
              </a:solidFill>
              <a:effectLst/>
              <a:latin typeface="Times New Roman" panose="02020603050405020304" pitchFamily="18" charset="0"/>
            </a:rPr>
            <a:t>Playing mobile games during a long flight.</a:t>
          </a:r>
        </a:p>
      </dsp:txBody>
      <dsp:txXfrm>
        <a:off x="6708034" y="1721016"/>
        <a:ext cx="2031961" cy="1219176"/>
      </dsp:txXfrm>
    </dsp:sp>
    <dsp:sp modelId="{F81F6A19-FF3D-4342-B271-AAA099E3F5CF}">
      <dsp:nvSpPr>
        <dsp:cNvPr id="0" name=""/>
        <dsp:cNvSpPr/>
      </dsp:nvSpPr>
      <dsp:spPr>
        <a:xfrm>
          <a:off x="1120140" y="3143389"/>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a:solidFill>
                <a:schemeClr val="tx1"/>
              </a:solidFill>
              <a:effectLst/>
              <a:latin typeface="Times New Roman" panose="02020603050405020304" pitchFamily="18" charset="0"/>
            </a:rPr>
            <a:t>Binge-watching a TV series on a streaming service</a:t>
          </a:r>
          <a:endParaRPr lang="en-US" sz="2000" b="0" i="0" u="none" strike="noStrike" kern="1200" dirty="0">
            <a:solidFill>
              <a:schemeClr val="tx1"/>
            </a:solidFill>
            <a:effectLst/>
            <a:latin typeface="Times New Roman" panose="02020603050405020304" pitchFamily="18" charset="0"/>
          </a:endParaRPr>
        </a:p>
      </dsp:txBody>
      <dsp:txXfrm>
        <a:off x="1120140" y="3143389"/>
        <a:ext cx="2031961" cy="1219176"/>
      </dsp:txXfrm>
    </dsp:sp>
    <dsp:sp modelId="{6653A75F-805F-4755-83E3-4B9C6FC0D259}">
      <dsp:nvSpPr>
        <dsp:cNvPr id="0" name=""/>
        <dsp:cNvSpPr/>
      </dsp:nvSpPr>
      <dsp:spPr>
        <a:xfrm>
          <a:off x="3355297" y="3143389"/>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a:solidFill>
                <a:schemeClr val="tx1"/>
              </a:solidFill>
              <a:effectLst/>
              <a:latin typeface="Times New Roman" panose="02020603050405020304" pitchFamily="18" charset="0"/>
            </a:rPr>
            <a:t>Playing video games with surround sound at high volume</a:t>
          </a:r>
          <a:endParaRPr lang="en-US" sz="2000" b="0" i="0" u="none" strike="noStrike" kern="1200" dirty="0">
            <a:solidFill>
              <a:schemeClr val="tx1"/>
            </a:solidFill>
            <a:effectLst/>
            <a:latin typeface="Times New Roman" panose="02020603050405020304" pitchFamily="18" charset="0"/>
          </a:endParaRPr>
        </a:p>
      </dsp:txBody>
      <dsp:txXfrm>
        <a:off x="3355297" y="3143389"/>
        <a:ext cx="2031961" cy="1219176"/>
      </dsp:txXfrm>
    </dsp:sp>
    <dsp:sp modelId="{18B5A14B-9DA5-44AB-866B-1F11804B379F}">
      <dsp:nvSpPr>
        <dsp:cNvPr id="0" name=""/>
        <dsp:cNvSpPr/>
      </dsp:nvSpPr>
      <dsp:spPr>
        <a:xfrm>
          <a:off x="5590455" y="3143389"/>
          <a:ext cx="2031961" cy="1219176"/>
        </a:xfrm>
        <a:prstGeom prst="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dirty="0">
              <a:solidFill>
                <a:schemeClr val="tx1"/>
              </a:solidFill>
              <a:effectLst/>
              <a:latin typeface="Times New Roman" panose="02020603050405020304" pitchFamily="18" charset="0"/>
            </a:rPr>
            <a:t>Sleeping with earphones on</a:t>
          </a:r>
        </a:p>
      </dsp:txBody>
      <dsp:txXfrm>
        <a:off x="5590455" y="3143389"/>
        <a:ext cx="2031961" cy="12191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C9C43-6F76-4A64-945D-055955E3681A}">
      <dsp:nvSpPr>
        <dsp:cNvPr id="0" name=""/>
        <dsp:cNvSpPr/>
      </dsp:nvSpPr>
      <dsp:spPr>
        <a:xfrm>
          <a:off x="2929884" y="0"/>
          <a:ext cx="2344501" cy="2344858"/>
        </a:xfrm>
        <a:prstGeom prst="circularArrow">
          <a:avLst>
            <a:gd name="adj1" fmla="val 10980"/>
            <a:gd name="adj2" fmla="val 1142322"/>
            <a:gd name="adj3" fmla="val 4500000"/>
            <a:gd name="adj4" fmla="val 10800000"/>
            <a:gd name="adj5" fmla="val 125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D512415-5456-4299-AB9B-1564F74A6458}">
      <dsp:nvSpPr>
        <dsp:cNvPr id="0" name=""/>
        <dsp:cNvSpPr/>
      </dsp:nvSpPr>
      <dsp:spPr>
        <a:xfrm>
          <a:off x="3448096" y="846565"/>
          <a:ext cx="1302794" cy="651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IN" sz="1500" kern="1200" dirty="0"/>
            <a:t>Respect each other </a:t>
          </a:r>
        </a:p>
      </dsp:txBody>
      <dsp:txXfrm>
        <a:off x="3448096" y="846565"/>
        <a:ext cx="1302794" cy="651241"/>
      </dsp:txXfrm>
    </dsp:sp>
    <dsp:sp modelId="{9D00562D-A356-4732-8740-1C3D458E02FB}">
      <dsp:nvSpPr>
        <dsp:cNvPr id="0" name=""/>
        <dsp:cNvSpPr/>
      </dsp:nvSpPr>
      <dsp:spPr>
        <a:xfrm>
          <a:off x="2278707" y="1347295"/>
          <a:ext cx="2344501" cy="2344858"/>
        </a:xfrm>
        <a:prstGeom prst="leftCircularArrow">
          <a:avLst>
            <a:gd name="adj1" fmla="val 10980"/>
            <a:gd name="adj2" fmla="val 1142322"/>
            <a:gd name="adj3" fmla="val 6300000"/>
            <a:gd name="adj4" fmla="val 18900000"/>
            <a:gd name="adj5" fmla="val 12500"/>
          </a:avLst>
        </a:prstGeom>
        <a:gradFill rotWithShape="0">
          <a:gsLst>
            <a:gs pos="0">
              <a:schemeClr val="accent4">
                <a:hueOff val="-121705"/>
                <a:satOff val="-231"/>
                <a:lumOff val="12745"/>
                <a:alphaOff val="0"/>
                <a:tint val="100000"/>
                <a:shade val="100000"/>
                <a:satMod val="130000"/>
              </a:schemeClr>
            </a:gs>
            <a:gs pos="100000">
              <a:schemeClr val="accent4">
                <a:hueOff val="-121705"/>
                <a:satOff val="-231"/>
                <a:lumOff val="1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4B194E7-DA12-4149-8478-0635FDE7E5E5}">
      <dsp:nvSpPr>
        <dsp:cNvPr id="0" name=""/>
        <dsp:cNvSpPr/>
      </dsp:nvSpPr>
      <dsp:spPr>
        <a:xfrm>
          <a:off x="2799560" y="2201653"/>
          <a:ext cx="1302794" cy="651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IN" sz="1500" kern="1200" dirty="0"/>
            <a:t>Protect privacy of fellow mates </a:t>
          </a:r>
        </a:p>
      </dsp:txBody>
      <dsp:txXfrm>
        <a:off x="2799560" y="2201653"/>
        <a:ext cx="1302794" cy="651241"/>
      </dsp:txXfrm>
    </dsp:sp>
    <dsp:sp modelId="{8BD9C0F1-C92E-4F31-A1C7-1D2FF3548418}">
      <dsp:nvSpPr>
        <dsp:cNvPr id="0" name=""/>
        <dsp:cNvSpPr/>
      </dsp:nvSpPr>
      <dsp:spPr>
        <a:xfrm>
          <a:off x="3096751" y="2855817"/>
          <a:ext cx="2014290" cy="2015097"/>
        </a:xfrm>
        <a:prstGeom prst="blockArc">
          <a:avLst>
            <a:gd name="adj1" fmla="val 13500000"/>
            <a:gd name="adj2" fmla="val 10800000"/>
            <a:gd name="adj3" fmla="val 12740"/>
          </a:avLst>
        </a:prstGeom>
        <a:gradFill rotWithShape="0">
          <a:gsLst>
            <a:gs pos="0">
              <a:schemeClr val="accent4">
                <a:hueOff val="-243409"/>
                <a:satOff val="-462"/>
                <a:lumOff val="25490"/>
                <a:alphaOff val="0"/>
                <a:tint val="100000"/>
                <a:shade val="100000"/>
                <a:satMod val="130000"/>
              </a:schemeClr>
            </a:gs>
            <a:gs pos="100000">
              <a:schemeClr val="accent4">
                <a:hueOff val="-243409"/>
                <a:satOff val="-462"/>
                <a:lumOff val="2549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F777DA7-A32D-4C03-BA04-223AAD2D4629}">
      <dsp:nvSpPr>
        <dsp:cNvPr id="0" name=""/>
        <dsp:cNvSpPr/>
      </dsp:nvSpPr>
      <dsp:spPr>
        <a:xfrm>
          <a:off x="3451178" y="3558690"/>
          <a:ext cx="1302794" cy="651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IN" sz="1500" kern="1200" dirty="0"/>
            <a:t>Follow through! </a:t>
          </a:r>
        </a:p>
      </dsp:txBody>
      <dsp:txXfrm>
        <a:off x="3451178" y="3558690"/>
        <a:ext cx="1302794" cy="651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55FB7-1F4E-411A-B7A6-D334495548D0}">
      <dsp:nvSpPr>
        <dsp:cNvPr id="0" name=""/>
        <dsp:cNvSpPr/>
      </dsp:nvSpPr>
      <dsp:spPr>
        <a:xfrm>
          <a:off x="1416252" y="2032000"/>
          <a:ext cx="217192" cy="1862363"/>
        </a:xfrm>
        <a:custGeom>
          <a:avLst/>
          <a:gdLst/>
          <a:ahLst/>
          <a:cxnLst/>
          <a:rect l="0" t="0" r="0" b="0"/>
          <a:pathLst>
            <a:path>
              <a:moveTo>
                <a:pt x="0" y="0"/>
              </a:moveTo>
              <a:lnTo>
                <a:pt x="108596" y="0"/>
              </a:lnTo>
              <a:lnTo>
                <a:pt x="108596" y="1862363"/>
              </a:lnTo>
              <a:lnTo>
                <a:pt x="217192" y="18623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p>
      </dsp:txBody>
      <dsp:txXfrm>
        <a:off x="1477974" y="2916307"/>
        <a:ext cx="93749" cy="93749"/>
      </dsp:txXfrm>
    </dsp:sp>
    <dsp:sp modelId="{E6FAC11E-20E7-487E-AFB0-E95A13B5EAE2}">
      <dsp:nvSpPr>
        <dsp:cNvPr id="0" name=""/>
        <dsp:cNvSpPr/>
      </dsp:nvSpPr>
      <dsp:spPr>
        <a:xfrm>
          <a:off x="1416252" y="2032000"/>
          <a:ext cx="217192" cy="1448504"/>
        </a:xfrm>
        <a:custGeom>
          <a:avLst/>
          <a:gdLst/>
          <a:ahLst/>
          <a:cxnLst/>
          <a:rect l="0" t="0" r="0" b="0"/>
          <a:pathLst>
            <a:path>
              <a:moveTo>
                <a:pt x="0" y="0"/>
              </a:moveTo>
              <a:lnTo>
                <a:pt x="108596" y="0"/>
              </a:lnTo>
              <a:lnTo>
                <a:pt x="108596" y="1448504"/>
              </a:lnTo>
              <a:lnTo>
                <a:pt x="217192" y="14485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488231" y="2719634"/>
        <a:ext cx="73234" cy="73234"/>
      </dsp:txXfrm>
    </dsp:sp>
    <dsp:sp modelId="{250D7FDC-45EE-44E8-8475-BB99B3FEFA2E}">
      <dsp:nvSpPr>
        <dsp:cNvPr id="0" name=""/>
        <dsp:cNvSpPr/>
      </dsp:nvSpPr>
      <dsp:spPr>
        <a:xfrm>
          <a:off x="1416252" y="2032000"/>
          <a:ext cx="217192" cy="1034646"/>
        </a:xfrm>
        <a:custGeom>
          <a:avLst/>
          <a:gdLst/>
          <a:ahLst/>
          <a:cxnLst/>
          <a:rect l="0" t="0" r="0" b="0"/>
          <a:pathLst>
            <a:path>
              <a:moveTo>
                <a:pt x="0" y="0"/>
              </a:moveTo>
              <a:lnTo>
                <a:pt x="108596" y="0"/>
              </a:lnTo>
              <a:lnTo>
                <a:pt x="108596" y="1034646"/>
              </a:lnTo>
              <a:lnTo>
                <a:pt x="217192" y="10346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498418" y="2522893"/>
        <a:ext cx="52859" cy="52859"/>
      </dsp:txXfrm>
    </dsp:sp>
    <dsp:sp modelId="{9D77EE02-F9EB-40E4-8F6D-AC9E4B913FA9}">
      <dsp:nvSpPr>
        <dsp:cNvPr id="0" name=""/>
        <dsp:cNvSpPr/>
      </dsp:nvSpPr>
      <dsp:spPr>
        <a:xfrm>
          <a:off x="1416252" y="2032000"/>
          <a:ext cx="217192" cy="620787"/>
        </a:xfrm>
        <a:custGeom>
          <a:avLst/>
          <a:gdLst/>
          <a:ahLst/>
          <a:cxnLst/>
          <a:rect l="0" t="0" r="0" b="0"/>
          <a:pathLst>
            <a:path>
              <a:moveTo>
                <a:pt x="0" y="0"/>
              </a:moveTo>
              <a:lnTo>
                <a:pt x="108596" y="0"/>
              </a:lnTo>
              <a:lnTo>
                <a:pt x="108596" y="620787"/>
              </a:lnTo>
              <a:lnTo>
                <a:pt x="217192" y="62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508406" y="2325951"/>
        <a:ext cx="32884" cy="32884"/>
      </dsp:txXfrm>
    </dsp:sp>
    <dsp:sp modelId="{3901ED3B-F7DF-43DF-A4F7-69C34BC6ABA8}">
      <dsp:nvSpPr>
        <dsp:cNvPr id="0" name=""/>
        <dsp:cNvSpPr/>
      </dsp:nvSpPr>
      <dsp:spPr>
        <a:xfrm>
          <a:off x="1416252" y="2032000"/>
          <a:ext cx="217192" cy="206929"/>
        </a:xfrm>
        <a:custGeom>
          <a:avLst/>
          <a:gdLst/>
          <a:ahLst/>
          <a:cxnLst/>
          <a:rect l="0" t="0" r="0" b="0"/>
          <a:pathLst>
            <a:path>
              <a:moveTo>
                <a:pt x="0" y="0"/>
              </a:moveTo>
              <a:lnTo>
                <a:pt x="108596" y="0"/>
              </a:lnTo>
              <a:lnTo>
                <a:pt x="108596" y="206929"/>
              </a:lnTo>
              <a:lnTo>
                <a:pt x="217192" y="2069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517348" y="2127964"/>
        <a:ext cx="14999" cy="14999"/>
      </dsp:txXfrm>
    </dsp:sp>
    <dsp:sp modelId="{A95BE827-C9B1-4B26-A0FA-E4AFBA21728B}">
      <dsp:nvSpPr>
        <dsp:cNvPr id="0" name=""/>
        <dsp:cNvSpPr/>
      </dsp:nvSpPr>
      <dsp:spPr>
        <a:xfrm>
          <a:off x="1416252" y="1825070"/>
          <a:ext cx="217192" cy="206929"/>
        </a:xfrm>
        <a:custGeom>
          <a:avLst/>
          <a:gdLst/>
          <a:ahLst/>
          <a:cxnLst/>
          <a:rect l="0" t="0" r="0" b="0"/>
          <a:pathLst>
            <a:path>
              <a:moveTo>
                <a:pt x="0" y="206929"/>
              </a:moveTo>
              <a:lnTo>
                <a:pt x="108596" y="206929"/>
              </a:lnTo>
              <a:lnTo>
                <a:pt x="108596" y="0"/>
              </a:lnTo>
              <a:lnTo>
                <a:pt x="2171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517348" y="1921035"/>
        <a:ext cx="14999" cy="14999"/>
      </dsp:txXfrm>
    </dsp:sp>
    <dsp:sp modelId="{4657D78C-5778-4D16-B437-356464D396A3}">
      <dsp:nvSpPr>
        <dsp:cNvPr id="0" name=""/>
        <dsp:cNvSpPr/>
      </dsp:nvSpPr>
      <dsp:spPr>
        <a:xfrm>
          <a:off x="1416252" y="1411212"/>
          <a:ext cx="217192" cy="620787"/>
        </a:xfrm>
        <a:custGeom>
          <a:avLst/>
          <a:gdLst/>
          <a:ahLst/>
          <a:cxnLst/>
          <a:rect l="0" t="0" r="0" b="0"/>
          <a:pathLst>
            <a:path>
              <a:moveTo>
                <a:pt x="0" y="620787"/>
              </a:moveTo>
              <a:lnTo>
                <a:pt x="108596" y="620787"/>
              </a:lnTo>
              <a:lnTo>
                <a:pt x="108596" y="0"/>
              </a:lnTo>
              <a:lnTo>
                <a:pt x="2171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508406" y="1705163"/>
        <a:ext cx="32884" cy="32884"/>
      </dsp:txXfrm>
    </dsp:sp>
    <dsp:sp modelId="{F22614F3-9876-4DC9-A69D-EAF09684362C}">
      <dsp:nvSpPr>
        <dsp:cNvPr id="0" name=""/>
        <dsp:cNvSpPr/>
      </dsp:nvSpPr>
      <dsp:spPr>
        <a:xfrm>
          <a:off x="1416252" y="997353"/>
          <a:ext cx="217192" cy="1034646"/>
        </a:xfrm>
        <a:custGeom>
          <a:avLst/>
          <a:gdLst/>
          <a:ahLst/>
          <a:cxnLst/>
          <a:rect l="0" t="0" r="0" b="0"/>
          <a:pathLst>
            <a:path>
              <a:moveTo>
                <a:pt x="0" y="1034646"/>
              </a:moveTo>
              <a:lnTo>
                <a:pt x="108596" y="1034646"/>
              </a:lnTo>
              <a:lnTo>
                <a:pt x="108596" y="0"/>
              </a:lnTo>
              <a:lnTo>
                <a:pt x="2171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498418" y="1488246"/>
        <a:ext cx="52859" cy="52859"/>
      </dsp:txXfrm>
    </dsp:sp>
    <dsp:sp modelId="{091448DA-9235-4AC3-9F4C-5A4AE40D43E3}">
      <dsp:nvSpPr>
        <dsp:cNvPr id="0" name=""/>
        <dsp:cNvSpPr/>
      </dsp:nvSpPr>
      <dsp:spPr>
        <a:xfrm>
          <a:off x="1416252" y="583495"/>
          <a:ext cx="217192" cy="1448504"/>
        </a:xfrm>
        <a:custGeom>
          <a:avLst/>
          <a:gdLst/>
          <a:ahLst/>
          <a:cxnLst/>
          <a:rect l="0" t="0" r="0" b="0"/>
          <a:pathLst>
            <a:path>
              <a:moveTo>
                <a:pt x="0" y="1448504"/>
              </a:moveTo>
              <a:lnTo>
                <a:pt x="108596" y="1448504"/>
              </a:lnTo>
              <a:lnTo>
                <a:pt x="108596" y="0"/>
              </a:lnTo>
              <a:lnTo>
                <a:pt x="2171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488231" y="1271130"/>
        <a:ext cx="73234" cy="73234"/>
      </dsp:txXfrm>
    </dsp:sp>
    <dsp:sp modelId="{3F291AAD-08F4-4518-B57E-8BBF1FB2E4A3}">
      <dsp:nvSpPr>
        <dsp:cNvPr id="0" name=""/>
        <dsp:cNvSpPr/>
      </dsp:nvSpPr>
      <dsp:spPr>
        <a:xfrm>
          <a:off x="1416252" y="169636"/>
          <a:ext cx="217192" cy="1862363"/>
        </a:xfrm>
        <a:custGeom>
          <a:avLst/>
          <a:gdLst/>
          <a:ahLst/>
          <a:cxnLst/>
          <a:rect l="0" t="0" r="0" b="0"/>
          <a:pathLst>
            <a:path>
              <a:moveTo>
                <a:pt x="0" y="1862363"/>
              </a:moveTo>
              <a:lnTo>
                <a:pt x="108596" y="1862363"/>
              </a:lnTo>
              <a:lnTo>
                <a:pt x="108596" y="0"/>
              </a:lnTo>
              <a:lnTo>
                <a:pt x="2171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p>
      </dsp:txBody>
      <dsp:txXfrm>
        <a:off x="1477974" y="1053943"/>
        <a:ext cx="93749" cy="93749"/>
      </dsp:txXfrm>
    </dsp:sp>
    <dsp:sp modelId="{C982D9EB-B73F-49BE-9DF4-675571363D73}">
      <dsp:nvSpPr>
        <dsp:cNvPr id="0" name=""/>
        <dsp:cNvSpPr/>
      </dsp:nvSpPr>
      <dsp:spPr>
        <a:xfrm rot="16200000">
          <a:off x="-341703" y="1658519"/>
          <a:ext cx="2768948" cy="746961"/>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IN" sz="2600" kern="1200" dirty="0"/>
            <a:t>Mental well being</a:t>
          </a:r>
        </a:p>
      </dsp:txBody>
      <dsp:txXfrm>
        <a:off x="-341703" y="1658519"/>
        <a:ext cx="2768948" cy="746961"/>
      </dsp:txXfrm>
    </dsp:sp>
    <dsp:sp modelId="{65C59996-800B-4F80-AB1E-6EAD51303F81}">
      <dsp:nvSpPr>
        <dsp:cNvPr id="0" name=""/>
        <dsp:cNvSpPr/>
      </dsp:nvSpPr>
      <dsp:spPr>
        <a:xfrm>
          <a:off x="1633445" y="4093"/>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IN" sz="1800" kern="1200" dirty="0"/>
            <a:t>Fear of Missing Out </a:t>
          </a:r>
        </a:p>
      </dsp:txBody>
      <dsp:txXfrm>
        <a:off x="1633445" y="4093"/>
        <a:ext cx="5830436" cy="331086"/>
      </dsp:txXfrm>
    </dsp:sp>
    <dsp:sp modelId="{F66ACCE7-829C-42DB-A079-DCAFAAC673DB}">
      <dsp:nvSpPr>
        <dsp:cNvPr id="0" name=""/>
        <dsp:cNvSpPr/>
      </dsp:nvSpPr>
      <dsp:spPr>
        <a:xfrm>
          <a:off x="1633445" y="417951"/>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IN" sz="1800" kern="1200"/>
            <a:t>Difficulty to disconnect </a:t>
          </a:r>
          <a:endParaRPr lang="en-IN" sz="1800" kern="1200" dirty="0"/>
        </a:p>
      </dsp:txBody>
      <dsp:txXfrm>
        <a:off x="1633445" y="417951"/>
        <a:ext cx="5830436" cy="331086"/>
      </dsp:txXfrm>
    </dsp:sp>
    <dsp:sp modelId="{D9B20677-A3AA-4E90-8BF4-1FB10A5B6644}">
      <dsp:nvSpPr>
        <dsp:cNvPr id="0" name=""/>
        <dsp:cNvSpPr/>
      </dsp:nvSpPr>
      <dsp:spPr>
        <a:xfrm>
          <a:off x="1633445" y="831810"/>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IN" sz="1800" kern="1200"/>
            <a:t>Information Overload </a:t>
          </a:r>
          <a:endParaRPr lang="en-IN" sz="1800" kern="1200" dirty="0"/>
        </a:p>
      </dsp:txBody>
      <dsp:txXfrm>
        <a:off x="1633445" y="831810"/>
        <a:ext cx="5830436" cy="331086"/>
      </dsp:txXfrm>
    </dsp:sp>
    <dsp:sp modelId="{0D07A458-59B8-49C6-A86B-2B66A96ACEA9}">
      <dsp:nvSpPr>
        <dsp:cNvPr id="0" name=""/>
        <dsp:cNvSpPr/>
      </dsp:nvSpPr>
      <dsp:spPr>
        <a:xfrm>
          <a:off x="1633445" y="1245668"/>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IN" sz="1800" kern="1200"/>
            <a:t>Heightened Stress level </a:t>
          </a:r>
          <a:endParaRPr lang="en-IN" sz="1800" kern="1200" dirty="0"/>
        </a:p>
      </dsp:txBody>
      <dsp:txXfrm>
        <a:off x="1633445" y="1245668"/>
        <a:ext cx="5830436" cy="331086"/>
      </dsp:txXfrm>
    </dsp:sp>
    <dsp:sp modelId="{4CCAA3B9-A588-48B6-A3CF-671CE3BE29F5}">
      <dsp:nvSpPr>
        <dsp:cNvPr id="0" name=""/>
        <dsp:cNvSpPr/>
      </dsp:nvSpPr>
      <dsp:spPr>
        <a:xfrm>
          <a:off x="1633445" y="1659527"/>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IN" sz="1800" kern="1200"/>
            <a:t>Losing out on real life connections </a:t>
          </a:r>
          <a:endParaRPr lang="en-IN" sz="1800" kern="1200" dirty="0"/>
        </a:p>
      </dsp:txBody>
      <dsp:txXfrm>
        <a:off x="1633445" y="1659527"/>
        <a:ext cx="5830436" cy="331086"/>
      </dsp:txXfrm>
    </dsp:sp>
    <dsp:sp modelId="{40B0C47F-6366-4E65-B1E0-6B69302457A4}">
      <dsp:nvSpPr>
        <dsp:cNvPr id="0" name=""/>
        <dsp:cNvSpPr/>
      </dsp:nvSpPr>
      <dsp:spPr>
        <a:xfrm>
          <a:off x="1633445" y="2073385"/>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IN" sz="1800" kern="1200"/>
            <a:t>Constant need for external validation and approval </a:t>
          </a:r>
          <a:endParaRPr lang="en-IN" sz="1800" kern="1200" dirty="0"/>
        </a:p>
      </dsp:txBody>
      <dsp:txXfrm>
        <a:off x="1633445" y="2073385"/>
        <a:ext cx="5830436" cy="331086"/>
      </dsp:txXfrm>
    </dsp:sp>
    <dsp:sp modelId="{AE9C3457-AA2E-4CEB-AB07-F253DCCDF23C}">
      <dsp:nvSpPr>
        <dsp:cNvPr id="0" name=""/>
        <dsp:cNvSpPr/>
      </dsp:nvSpPr>
      <dsp:spPr>
        <a:xfrm>
          <a:off x="1633445" y="2487244"/>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IN" sz="1800" kern="1200"/>
            <a:t>Comparison- not feeling “Good Enough” </a:t>
          </a:r>
          <a:endParaRPr lang="en-IN" sz="1800" kern="1200" dirty="0"/>
        </a:p>
      </dsp:txBody>
      <dsp:txXfrm>
        <a:off x="1633445" y="2487244"/>
        <a:ext cx="5830436" cy="331086"/>
      </dsp:txXfrm>
    </dsp:sp>
    <dsp:sp modelId="{A87DD79B-3DBE-4471-BE3B-54754AB97552}">
      <dsp:nvSpPr>
        <dsp:cNvPr id="0" name=""/>
        <dsp:cNvSpPr/>
      </dsp:nvSpPr>
      <dsp:spPr>
        <a:xfrm>
          <a:off x="1633445" y="2901102"/>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IN" sz="1800" kern="1200"/>
            <a:t>Dissatisfaction, Jealousy and Frustration </a:t>
          </a:r>
          <a:endParaRPr lang="en-IN" sz="1800" kern="1200" dirty="0"/>
        </a:p>
      </dsp:txBody>
      <dsp:txXfrm>
        <a:off x="1633445" y="2901102"/>
        <a:ext cx="5830436" cy="331086"/>
      </dsp:txXfrm>
    </dsp:sp>
    <dsp:sp modelId="{2A6BF3A1-5BE7-4CE2-8EE5-789D166B1148}">
      <dsp:nvSpPr>
        <dsp:cNvPr id="0" name=""/>
        <dsp:cNvSpPr/>
      </dsp:nvSpPr>
      <dsp:spPr>
        <a:xfrm>
          <a:off x="1633445" y="3314961"/>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IN" sz="1800" kern="1200"/>
            <a:t>Digital Addiction </a:t>
          </a:r>
          <a:endParaRPr lang="en-IN" sz="1800" kern="1200" dirty="0"/>
        </a:p>
      </dsp:txBody>
      <dsp:txXfrm>
        <a:off x="1633445" y="3314961"/>
        <a:ext cx="5830436" cy="331086"/>
      </dsp:txXfrm>
    </dsp:sp>
    <dsp:sp modelId="{CE73F543-08C5-4952-9B38-C3ACCF0BB4D5}">
      <dsp:nvSpPr>
        <dsp:cNvPr id="0" name=""/>
        <dsp:cNvSpPr/>
      </dsp:nvSpPr>
      <dsp:spPr>
        <a:xfrm>
          <a:off x="1633445" y="3728819"/>
          <a:ext cx="5830436" cy="331086"/>
        </a:xfrm>
        <a:prstGeom prst="rect">
          <a:avLst/>
        </a:prstGeom>
        <a:solidFill>
          <a:schemeClr val="lt1"/>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IN" sz="1800" kern="1200"/>
            <a:t>Cyber-harassment </a:t>
          </a:r>
        </a:p>
      </dsp:txBody>
      <dsp:txXfrm>
        <a:off x="1633445" y="3728819"/>
        <a:ext cx="5830436" cy="331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CC37A-A4BC-4CC8-9D3A-A494E3A81444}">
      <dsp:nvSpPr>
        <dsp:cNvPr id="0" name=""/>
        <dsp:cNvSpPr/>
      </dsp:nvSpPr>
      <dsp:spPr>
        <a:xfrm>
          <a:off x="673359" y="2214"/>
          <a:ext cx="1941815" cy="116508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i="0" u="none" kern="1200" dirty="0">
              <a:solidFill>
                <a:schemeClr val="tx1"/>
              </a:solidFill>
            </a:rPr>
            <a:t>Cannot stop myself from using my phone</a:t>
          </a:r>
          <a:endParaRPr lang="en-IN" sz="2000" kern="1200" dirty="0">
            <a:solidFill>
              <a:schemeClr val="tx1"/>
            </a:solidFill>
          </a:endParaRPr>
        </a:p>
      </dsp:txBody>
      <dsp:txXfrm>
        <a:off x="673359" y="2214"/>
        <a:ext cx="1941815" cy="1165089"/>
      </dsp:txXfrm>
    </dsp:sp>
    <dsp:sp modelId="{C097EFD4-878D-4E9F-897A-3554E42EBA37}">
      <dsp:nvSpPr>
        <dsp:cNvPr id="0" name=""/>
        <dsp:cNvSpPr/>
      </dsp:nvSpPr>
      <dsp:spPr>
        <a:xfrm>
          <a:off x="2809355" y="2214"/>
          <a:ext cx="1941815" cy="1165089"/>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i="0" u="none" kern="1200">
              <a:solidFill>
                <a:schemeClr val="tx1"/>
              </a:solidFill>
            </a:rPr>
            <a:t>I am sad / stressed / tired</a:t>
          </a:r>
        </a:p>
      </dsp:txBody>
      <dsp:txXfrm>
        <a:off x="2809355" y="2214"/>
        <a:ext cx="1941815" cy="1165089"/>
      </dsp:txXfrm>
    </dsp:sp>
    <dsp:sp modelId="{B2549902-52F6-4E3B-958C-2439461EEFA3}">
      <dsp:nvSpPr>
        <dsp:cNvPr id="0" name=""/>
        <dsp:cNvSpPr/>
      </dsp:nvSpPr>
      <dsp:spPr>
        <a:xfrm>
          <a:off x="4945352" y="2214"/>
          <a:ext cx="1941815" cy="1165089"/>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IN" sz="2000" b="0" i="0" u="none" kern="1200">
              <a:solidFill>
                <a:schemeClr val="tx1"/>
              </a:solidFill>
            </a:rPr>
            <a:t>I am angry / irritated </a:t>
          </a:r>
        </a:p>
      </dsp:txBody>
      <dsp:txXfrm>
        <a:off x="4945352" y="2214"/>
        <a:ext cx="1941815" cy="1165089"/>
      </dsp:txXfrm>
    </dsp:sp>
    <dsp:sp modelId="{CC22FE89-096F-4498-860D-FAA24D1E044C}">
      <dsp:nvSpPr>
        <dsp:cNvPr id="0" name=""/>
        <dsp:cNvSpPr/>
      </dsp:nvSpPr>
      <dsp:spPr>
        <a:xfrm>
          <a:off x="673359" y="1361484"/>
          <a:ext cx="1941815" cy="1165089"/>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i="0" u="none" kern="1200" dirty="0">
              <a:solidFill>
                <a:schemeClr val="tx1"/>
              </a:solidFill>
            </a:rPr>
            <a:t>I like to be alone </a:t>
          </a:r>
        </a:p>
      </dsp:txBody>
      <dsp:txXfrm>
        <a:off x="673359" y="1361484"/>
        <a:ext cx="1941815" cy="1165089"/>
      </dsp:txXfrm>
    </dsp:sp>
    <dsp:sp modelId="{1340D419-7FB9-4254-AE6F-6711422084C5}">
      <dsp:nvSpPr>
        <dsp:cNvPr id="0" name=""/>
        <dsp:cNvSpPr/>
      </dsp:nvSpPr>
      <dsp:spPr>
        <a:xfrm>
          <a:off x="2809355" y="1361484"/>
          <a:ext cx="1941815" cy="1165089"/>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IN" sz="2000" b="0" i="0" u="none" kern="1200">
              <a:solidFill>
                <a:schemeClr val="tx1"/>
              </a:solidFill>
            </a:rPr>
            <a:t>I can't sleep</a:t>
          </a:r>
        </a:p>
      </dsp:txBody>
      <dsp:txXfrm>
        <a:off x="2809355" y="1361484"/>
        <a:ext cx="1941815" cy="1165089"/>
      </dsp:txXfrm>
    </dsp:sp>
    <dsp:sp modelId="{B65AC9D3-DDBA-4194-A2D6-69CE06E75015}">
      <dsp:nvSpPr>
        <dsp:cNvPr id="0" name=""/>
        <dsp:cNvSpPr/>
      </dsp:nvSpPr>
      <dsp:spPr>
        <a:xfrm>
          <a:off x="4945352" y="1361484"/>
          <a:ext cx="1941815" cy="116508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IN" sz="2000" b="0" i="0" u="none" kern="1200">
              <a:solidFill>
                <a:schemeClr val="tx1"/>
              </a:solidFill>
            </a:rPr>
            <a:t>I eat less</a:t>
          </a:r>
        </a:p>
      </dsp:txBody>
      <dsp:txXfrm>
        <a:off x="4945352" y="1361484"/>
        <a:ext cx="1941815" cy="1165089"/>
      </dsp:txXfrm>
    </dsp:sp>
    <dsp:sp modelId="{F3247EB5-CBE5-47E8-856F-00B3D5684C2A}">
      <dsp:nvSpPr>
        <dsp:cNvPr id="0" name=""/>
        <dsp:cNvSpPr/>
      </dsp:nvSpPr>
      <dsp:spPr>
        <a:xfrm>
          <a:off x="2809355" y="2720755"/>
          <a:ext cx="1941815" cy="1165089"/>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i="0" u="none" kern="1200" dirty="0">
              <a:solidFill>
                <a:schemeClr val="tx1"/>
              </a:solidFill>
            </a:rPr>
            <a:t>I can't study for my exam</a:t>
          </a:r>
        </a:p>
      </dsp:txBody>
      <dsp:txXfrm>
        <a:off x="2809355" y="2720755"/>
        <a:ext cx="1941815" cy="1165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08D86-732B-4DFB-97B7-4A445DA1B485}">
      <dsp:nvSpPr>
        <dsp:cNvPr id="0" name=""/>
        <dsp:cNvSpPr/>
      </dsp:nvSpPr>
      <dsp:spPr>
        <a:xfrm>
          <a:off x="4036" y="188440"/>
          <a:ext cx="2064781" cy="63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Font typeface="Arial" panose="020B0604020202020204" pitchFamily="34" charset="0"/>
            <a:buNone/>
          </a:pPr>
          <a:r>
            <a:rPr lang="en-IN" sz="2000" b="0" i="0" u="none" kern="1200" dirty="0">
              <a:solidFill>
                <a:schemeClr val="tx1"/>
              </a:solidFill>
            </a:rPr>
            <a:t>Identifying the Situation</a:t>
          </a:r>
          <a:endParaRPr lang="en-IN" sz="2000" kern="1200" dirty="0">
            <a:solidFill>
              <a:schemeClr val="tx1"/>
            </a:solidFill>
          </a:endParaRPr>
        </a:p>
      </dsp:txBody>
      <dsp:txXfrm>
        <a:off x="4036" y="188440"/>
        <a:ext cx="2064781" cy="631125"/>
      </dsp:txXfrm>
    </dsp:sp>
    <dsp:sp modelId="{B2571ACF-BFF1-4145-B002-4612D5108A9B}">
      <dsp:nvSpPr>
        <dsp:cNvPr id="0" name=""/>
        <dsp:cNvSpPr/>
      </dsp:nvSpPr>
      <dsp:spPr>
        <a:xfrm>
          <a:off x="2068818" y="10936"/>
          <a:ext cx="412956" cy="986132"/>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73E5C4B-1268-49F9-AF87-C4674D0B6C3C}">
      <dsp:nvSpPr>
        <dsp:cNvPr id="0" name=""/>
        <dsp:cNvSpPr/>
      </dsp:nvSpPr>
      <dsp:spPr>
        <a:xfrm>
          <a:off x="2646957" y="10936"/>
          <a:ext cx="5616206" cy="986132"/>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dirty="0">
              <a:solidFill>
                <a:schemeClr val="tx1"/>
              </a:solidFill>
            </a:rPr>
            <a:t>Describe the specific situation.</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dirty="0">
              <a:solidFill>
                <a:schemeClr val="tx1"/>
              </a:solidFill>
            </a:rPr>
            <a:t>Main triggers/ factors that contributed to your distress.</a:t>
          </a:r>
        </a:p>
      </dsp:txBody>
      <dsp:txXfrm>
        <a:off x="2646957" y="10936"/>
        <a:ext cx="5616206" cy="986132"/>
      </dsp:txXfrm>
    </dsp:sp>
    <dsp:sp modelId="{BC1234DD-6ED0-4957-B598-4C03ACE0167E}">
      <dsp:nvSpPr>
        <dsp:cNvPr id="0" name=""/>
        <dsp:cNvSpPr/>
      </dsp:nvSpPr>
      <dsp:spPr>
        <a:xfrm>
          <a:off x="4036" y="1069069"/>
          <a:ext cx="2064781" cy="63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Font typeface="Arial" panose="020B0604020202020204" pitchFamily="34" charset="0"/>
            <a:buNone/>
          </a:pPr>
          <a:r>
            <a:rPr lang="en-IN" sz="2000" b="0" i="0" u="none" kern="1200" dirty="0">
              <a:solidFill>
                <a:schemeClr val="tx1"/>
              </a:solidFill>
            </a:rPr>
            <a:t>Emotional Experience</a:t>
          </a:r>
        </a:p>
      </dsp:txBody>
      <dsp:txXfrm>
        <a:off x="4036" y="1069069"/>
        <a:ext cx="2064781" cy="631125"/>
      </dsp:txXfrm>
    </dsp:sp>
    <dsp:sp modelId="{0D2EB0A6-54AE-473A-B9DD-CEFE6213F9AB}">
      <dsp:nvSpPr>
        <dsp:cNvPr id="0" name=""/>
        <dsp:cNvSpPr/>
      </dsp:nvSpPr>
      <dsp:spPr>
        <a:xfrm>
          <a:off x="2068818" y="1069069"/>
          <a:ext cx="412956" cy="631125"/>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7F3D844-D914-4D4A-9A45-FAC5D254D7A4}">
      <dsp:nvSpPr>
        <dsp:cNvPr id="0" name=""/>
        <dsp:cNvSpPr/>
      </dsp:nvSpPr>
      <dsp:spPr>
        <a:xfrm>
          <a:off x="2646957" y="1069069"/>
          <a:ext cx="5616206" cy="631125"/>
        </a:xfrm>
        <a:prstGeom prst="rect">
          <a:avLst/>
        </a:prstGeom>
        <a:gradFill rotWithShape="0">
          <a:gsLst>
            <a:gs pos="0">
              <a:schemeClr val="accent4">
                <a:hueOff val="-60852"/>
                <a:satOff val="-116"/>
                <a:lumOff val="6373"/>
                <a:alphaOff val="0"/>
                <a:tint val="100000"/>
                <a:shade val="100000"/>
                <a:satMod val="130000"/>
              </a:schemeClr>
            </a:gs>
            <a:gs pos="100000">
              <a:schemeClr val="accent4">
                <a:hueOff val="-60852"/>
                <a:satOff val="-116"/>
                <a:lumOff val="63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dirty="0">
              <a:solidFill>
                <a:schemeClr val="tx1"/>
              </a:solidFill>
            </a:rPr>
            <a:t>Describe your emotions during the situation</a:t>
          </a:r>
        </a:p>
      </dsp:txBody>
      <dsp:txXfrm>
        <a:off x="2646957" y="1069069"/>
        <a:ext cx="5616206" cy="631125"/>
      </dsp:txXfrm>
    </dsp:sp>
    <dsp:sp modelId="{268EEC17-8C9A-4E28-A566-9E1C64A9F89A}">
      <dsp:nvSpPr>
        <dsp:cNvPr id="0" name=""/>
        <dsp:cNvSpPr/>
      </dsp:nvSpPr>
      <dsp:spPr>
        <a:xfrm>
          <a:off x="4036" y="1801778"/>
          <a:ext cx="2064781" cy="63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Font typeface="Arial" panose="020B0604020202020204" pitchFamily="34" charset="0"/>
            <a:buNone/>
          </a:pPr>
          <a:r>
            <a:rPr lang="en-IN" sz="2000" b="0" i="0" u="none" kern="1200" dirty="0">
              <a:solidFill>
                <a:schemeClr val="tx1"/>
              </a:solidFill>
            </a:rPr>
            <a:t>Coping Strategies</a:t>
          </a:r>
        </a:p>
      </dsp:txBody>
      <dsp:txXfrm>
        <a:off x="4036" y="1801778"/>
        <a:ext cx="2064781" cy="631125"/>
      </dsp:txXfrm>
    </dsp:sp>
    <dsp:sp modelId="{B0F9E547-1A55-4C9D-862D-E90D17F94205}">
      <dsp:nvSpPr>
        <dsp:cNvPr id="0" name=""/>
        <dsp:cNvSpPr/>
      </dsp:nvSpPr>
      <dsp:spPr>
        <a:xfrm>
          <a:off x="2068818" y="1772194"/>
          <a:ext cx="412956" cy="690292"/>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50B0FBB-4548-443A-B0D8-C82B73970249}">
      <dsp:nvSpPr>
        <dsp:cNvPr id="0" name=""/>
        <dsp:cNvSpPr/>
      </dsp:nvSpPr>
      <dsp:spPr>
        <a:xfrm>
          <a:off x="2646957" y="1772194"/>
          <a:ext cx="5616206" cy="690292"/>
        </a:xfrm>
        <a:prstGeom prst="rect">
          <a:avLst/>
        </a:prstGeom>
        <a:gradFill rotWithShape="0">
          <a:gsLst>
            <a:gs pos="0">
              <a:schemeClr val="accent4">
                <a:hueOff val="-121705"/>
                <a:satOff val="-231"/>
                <a:lumOff val="12745"/>
                <a:alphaOff val="0"/>
                <a:tint val="100000"/>
                <a:shade val="100000"/>
                <a:satMod val="130000"/>
              </a:schemeClr>
            </a:gs>
            <a:gs pos="100000">
              <a:schemeClr val="accent4">
                <a:hueOff val="-121705"/>
                <a:satOff val="-231"/>
                <a:lumOff val="1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dirty="0">
              <a:solidFill>
                <a:schemeClr val="tx1"/>
              </a:solidFill>
            </a:rPr>
            <a:t>What strategies or coping mechanisms did you use?</a:t>
          </a:r>
        </a:p>
      </dsp:txBody>
      <dsp:txXfrm>
        <a:off x="2646957" y="1772194"/>
        <a:ext cx="5616206" cy="690292"/>
      </dsp:txXfrm>
    </dsp:sp>
    <dsp:sp modelId="{3B9D56BD-63BB-4CB6-B86A-FEA3306EF0C2}">
      <dsp:nvSpPr>
        <dsp:cNvPr id="0" name=""/>
        <dsp:cNvSpPr/>
      </dsp:nvSpPr>
      <dsp:spPr>
        <a:xfrm>
          <a:off x="4036" y="2564071"/>
          <a:ext cx="2064781" cy="63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Font typeface="Arial" panose="020B0604020202020204" pitchFamily="34" charset="0"/>
            <a:buNone/>
          </a:pPr>
          <a:r>
            <a:rPr lang="en-IN" sz="2000" b="0" i="0" u="none" kern="1200" dirty="0">
              <a:solidFill>
                <a:schemeClr val="tx1"/>
              </a:solidFill>
            </a:rPr>
            <a:t>Preventative Measures</a:t>
          </a:r>
        </a:p>
      </dsp:txBody>
      <dsp:txXfrm>
        <a:off x="4036" y="2564071"/>
        <a:ext cx="2064781" cy="631125"/>
      </dsp:txXfrm>
    </dsp:sp>
    <dsp:sp modelId="{BE86D548-29FF-495B-8554-B1D9131229ED}">
      <dsp:nvSpPr>
        <dsp:cNvPr id="0" name=""/>
        <dsp:cNvSpPr/>
      </dsp:nvSpPr>
      <dsp:spPr>
        <a:xfrm>
          <a:off x="2068818" y="2534487"/>
          <a:ext cx="412956" cy="690292"/>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69FE699-A54C-4589-9F22-EDA6A08B9DFC}">
      <dsp:nvSpPr>
        <dsp:cNvPr id="0" name=""/>
        <dsp:cNvSpPr/>
      </dsp:nvSpPr>
      <dsp:spPr>
        <a:xfrm>
          <a:off x="2646957" y="2534487"/>
          <a:ext cx="5616206" cy="690292"/>
        </a:xfrm>
        <a:prstGeom prst="rect">
          <a:avLst/>
        </a:prstGeom>
        <a:gradFill rotWithShape="0">
          <a:gsLst>
            <a:gs pos="0">
              <a:schemeClr val="accent4">
                <a:hueOff val="-182557"/>
                <a:satOff val="-347"/>
                <a:lumOff val="19118"/>
                <a:alphaOff val="0"/>
                <a:tint val="100000"/>
                <a:shade val="100000"/>
                <a:satMod val="130000"/>
              </a:schemeClr>
            </a:gs>
            <a:gs pos="100000">
              <a:schemeClr val="accent4">
                <a:hueOff val="-182557"/>
                <a:satOff val="-347"/>
                <a:lumOff val="1911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dirty="0">
              <a:solidFill>
                <a:schemeClr val="tx1"/>
              </a:solidFill>
            </a:rPr>
            <a:t>Looking back, what could you have done to prevent it? </a:t>
          </a:r>
        </a:p>
      </dsp:txBody>
      <dsp:txXfrm>
        <a:off x="2646957" y="2534487"/>
        <a:ext cx="5616206" cy="690292"/>
      </dsp:txXfrm>
    </dsp:sp>
    <dsp:sp modelId="{8F050C0E-419A-4764-B45F-584F20B60F83}">
      <dsp:nvSpPr>
        <dsp:cNvPr id="0" name=""/>
        <dsp:cNvSpPr/>
      </dsp:nvSpPr>
      <dsp:spPr>
        <a:xfrm>
          <a:off x="4036" y="3326364"/>
          <a:ext cx="2064781" cy="63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Font typeface="Arial" panose="020B0604020202020204" pitchFamily="34" charset="0"/>
            <a:buNone/>
          </a:pPr>
          <a:r>
            <a:rPr lang="en-IN" sz="2000" b="0" i="0" u="none" kern="1200" dirty="0">
              <a:solidFill>
                <a:schemeClr val="tx1"/>
              </a:solidFill>
            </a:rPr>
            <a:t>Support Systems</a:t>
          </a:r>
        </a:p>
      </dsp:txBody>
      <dsp:txXfrm>
        <a:off x="4036" y="3326364"/>
        <a:ext cx="2064781" cy="631125"/>
      </dsp:txXfrm>
    </dsp:sp>
    <dsp:sp modelId="{B8EFEE9A-787E-42DD-90DF-A9C1C62CBE29}">
      <dsp:nvSpPr>
        <dsp:cNvPr id="0" name=""/>
        <dsp:cNvSpPr/>
      </dsp:nvSpPr>
      <dsp:spPr>
        <a:xfrm>
          <a:off x="2068818" y="3296780"/>
          <a:ext cx="412956" cy="690292"/>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B03678C-E6F8-45B3-81EA-8F1AF625D18D}">
      <dsp:nvSpPr>
        <dsp:cNvPr id="0" name=""/>
        <dsp:cNvSpPr/>
      </dsp:nvSpPr>
      <dsp:spPr>
        <a:xfrm>
          <a:off x="2646957" y="3296780"/>
          <a:ext cx="5616206" cy="690292"/>
        </a:xfrm>
        <a:prstGeom prst="rect">
          <a:avLst/>
        </a:prstGeom>
        <a:gradFill rotWithShape="0">
          <a:gsLst>
            <a:gs pos="0">
              <a:schemeClr val="accent4">
                <a:hueOff val="-243409"/>
                <a:satOff val="-462"/>
                <a:lumOff val="25490"/>
                <a:alphaOff val="0"/>
                <a:tint val="100000"/>
                <a:shade val="100000"/>
                <a:satMod val="130000"/>
              </a:schemeClr>
            </a:gs>
            <a:gs pos="100000">
              <a:schemeClr val="accent4">
                <a:hueOff val="-243409"/>
                <a:satOff val="-462"/>
                <a:lumOff val="2549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dirty="0">
              <a:solidFill>
                <a:schemeClr val="tx1"/>
              </a:solidFill>
            </a:rPr>
            <a:t>How do you think your family, friends, or teachers could have supported you?</a:t>
          </a:r>
        </a:p>
      </dsp:txBody>
      <dsp:txXfrm>
        <a:off x="2646957" y="3296780"/>
        <a:ext cx="5616206" cy="690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5DEB8-0DFD-41E3-B339-5FF21278B20B}">
      <dsp:nvSpPr>
        <dsp:cNvPr id="0" name=""/>
        <dsp:cNvSpPr/>
      </dsp:nvSpPr>
      <dsp:spPr>
        <a:xfrm>
          <a:off x="0" y="27912"/>
          <a:ext cx="8170558" cy="78624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i="0" u="none" kern="1200" dirty="0">
              <a:solidFill>
                <a:schemeClr val="tx1"/>
              </a:solidFill>
            </a:rPr>
            <a:t>In the last 24 hours, which digital devices have you used? </a:t>
          </a:r>
          <a:endParaRPr lang="en-IN" sz="2000" kern="1200" dirty="0">
            <a:solidFill>
              <a:schemeClr val="tx1"/>
            </a:solidFill>
          </a:endParaRPr>
        </a:p>
      </dsp:txBody>
      <dsp:txXfrm>
        <a:off x="38381" y="66293"/>
        <a:ext cx="8093796" cy="709478"/>
      </dsp:txXfrm>
    </dsp:sp>
    <dsp:sp modelId="{BCE8CE95-B41F-4773-93D7-56EAA6C7A1DF}">
      <dsp:nvSpPr>
        <dsp:cNvPr id="0" name=""/>
        <dsp:cNvSpPr/>
      </dsp:nvSpPr>
      <dsp:spPr>
        <a:xfrm>
          <a:off x="0" y="935112"/>
          <a:ext cx="8170558" cy="786240"/>
        </a:xfrm>
        <a:prstGeom prst="roundRect">
          <a:avLst/>
        </a:prstGeom>
        <a:gradFill rotWithShape="0">
          <a:gsLst>
            <a:gs pos="0">
              <a:schemeClr val="accent5">
                <a:hueOff val="-3685683"/>
                <a:satOff val="-4134"/>
                <a:lumOff val="6225"/>
                <a:alphaOff val="0"/>
                <a:tint val="100000"/>
                <a:shade val="100000"/>
                <a:satMod val="130000"/>
              </a:schemeClr>
            </a:gs>
            <a:gs pos="100000">
              <a:schemeClr val="accent5">
                <a:hueOff val="-3685683"/>
                <a:satOff val="-4134"/>
                <a:lumOff val="622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i="0" u="none" kern="1200" dirty="0">
              <a:solidFill>
                <a:schemeClr val="tx1"/>
              </a:solidFill>
            </a:rPr>
            <a:t>List 5 apps/ websites/ games that you have used along with duration. </a:t>
          </a:r>
        </a:p>
      </dsp:txBody>
      <dsp:txXfrm>
        <a:off x="38381" y="973493"/>
        <a:ext cx="8093796" cy="709478"/>
      </dsp:txXfrm>
    </dsp:sp>
    <dsp:sp modelId="{82ABEE2F-43EC-4029-AC99-8A01D5855B77}">
      <dsp:nvSpPr>
        <dsp:cNvPr id="0" name=""/>
        <dsp:cNvSpPr/>
      </dsp:nvSpPr>
      <dsp:spPr>
        <a:xfrm>
          <a:off x="0" y="1842312"/>
          <a:ext cx="8170558" cy="786240"/>
        </a:xfrm>
        <a:prstGeom prst="roundRect">
          <a:avLst/>
        </a:prstGeom>
        <a:gradFill rotWithShape="0">
          <a:gsLst>
            <a:gs pos="0">
              <a:schemeClr val="accent5">
                <a:hueOff val="-7371365"/>
                <a:satOff val="-8268"/>
                <a:lumOff val="12451"/>
                <a:alphaOff val="0"/>
                <a:tint val="100000"/>
                <a:shade val="100000"/>
                <a:satMod val="130000"/>
              </a:schemeClr>
            </a:gs>
            <a:gs pos="100000">
              <a:schemeClr val="accent5">
                <a:hueOff val="-7371365"/>
                <a:satOff val="-8268"/>
                <a:lumOff val="1245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i="0" u="none" kern="1200" dirty="0">
              <a:solidFill>
                <a:schemeClr val="tx1"/>
              </a:solidFill>
            </a:rPr>
            <a:t>Were there any moments where you felt you were using digital devices excessively? How did you feel?</a:t>
          </a:r>
        </a:p>
      </dsp:txBody>
      <dsp:txXfrm>
        <a:off x="38381" y="1880693"/>
        <a:ext cx="8093796" cy="709478"/>
      </dsp:txXfrm>
    </dsp:sp>
    <dsp:sp modelId="{1CAC79EF-A7C6-4CF3-B97D-933E965D8B80}">
      <dsp:nvSpPr>
        <dsp:cNvPr id="0" name=""/>
        <dsp:cNvSpPr/>
      </dsp:nvSpPr>
      <dsp:spPr>
        <a:xfrm>
          <a:off x="0" y="2749512"/>
          <a:ext cx="8170558" cy="786240"/>
        </a:xfrm>
        <a:prstGeom prst="roundRect">
          <a:avLst/>
        </a:prstGeom>
        <a:gradFill rotWithShape="0">
          <a:gsLst>
            <a:gs pos="0">
              <a:schemeClr val="accent5">
                <a:hueOff val="-11057048"/>
                <a:satOff val="-12401"/>
                <a:lumOff val="18676"/>
                <a:alphaOff val="0"/>
                <a:tint val="100000"/>
                <a:shade val="100000"/>
                <a:satMod val="130000"/>
              </a:schemeClr>
            </a:gs>
            <a:gs pos="100000">
              <a:schemeClr val="accent5">
                <a:hueOff val="-11057048"/>
                <a:satOff val="-12401"/>
                <a:lumOff val="1867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i="0" u="none" kern="1200" dirty="0">
              <a:solidFill>
                <a:schemeClr val="tx1"/>
              </a:solidFill>
            </a:rPr>
            <a:t>Did you take any breaks while using digital devices, and if so, how often?</a:t>
          </a:r>
        </a:p>
      </dsp:txBody>
      <dsp:txXfrm>
        <a:off x="38381" y="2787893"/>
        <a:ext cx="8093796" cy="709478"/>
      </dsp:txXfrm>
    </dsp:sp>
    <dsp:sp modelId="{B85CE0C1-13CF-41D3-8639-3ADF6621B72A}">
      <dsp:nvSpPr>
        <dsp:cNvPr id="0" name=""/>
        <dsp:cNvSpPr/>
      </dsp:nvSpPr>
      <dsp:spPr>
        <a:xfrm>
          <a:off x="0" y="3656712"/>
          <a:ext cx="8170558" cy="786240"/>
        </a:xfrm>
        <a:prstGeom prst="roundRect">
          <a:avLst/>
        </a:prstGeom>
        <a:gradFill rotWithShape="0">
          <a:gsLst>
            <a:gs pos="0">
              <a:schemeClr val="accent5">
                <a:hueOff val="-14742730"/>
                <a:satOff val="-16535"/>
                <a:lumOff val="24902"/>
                <a:alphaOff val="0"/>
                <a:tint val="100000"/>
                <a:shade val="100000"/>
                <a:satMod val="130000"/>
              </a:schemeClr>
            </a:gs>
            <a:gs pos="100000">
              <a:schemeClr val="accent5">
                <a:hueOff val="-14742730"/>
                <a:satOff val="-16535"/>
                <a:lumOff val="2490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i="0" u="none" kern="1200" dirty="0">
              <a:solidFill>
                <a:schemeClr val="tx1"/>
              </a:solidFill>
            </a:rPr>
            <a:t>How do you feel about your overall digital device usage habits? </a:t>
          </a:r>
        </a:p>
      </dsp:txBody>
      <dsp:txXfrm>
        <a:off x="38381" y="3695093"/>
        <a:ext cx="8093796" cy="709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83244-C8BD-4928-B54F-431CCB201E55}">
      <dsp:nvSpPr>
        <dsp:cNvPr id="0" name=""/>
        <dsp:cNvSpPr/>
      </dsp:nvSpPr>
      <dsp:spPr>
        <a:xfrm>
          <a:off x="0" y="42723"/>
          <a:ext cx="8326674" cy="798524"/>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b="0" i="0" u="none" kern="1200" dirty="0">
              <a:solidFill>
                <a:schemeClr val="tx1"/>
              </a:solidFill>
            </a:rPr>
            <a:t>Are there any changes you would like to make?</a:t>
          </a:r>
        </a:p>
      </dsp:txBody>
      <dsp:txXfrm>
        <a:off x="38981" y="81704"/>
        <a:ext cx="8248712" cy="720562"/>
      </dsp:txXfrm>
    </dsp:sp>
    <dsp:sp modelId="{0B2FA1E1-9384-4962-9F50-85D9A8FA9412}">
      <dsp:nvSpPr>
        <dsp:cNvPr id="0" name=""/>
        <dsp:cNvSpPr/>
      </dsp:nvSpPr>
      <dsp:spPr>
        <a:xfrm>
          <a:off x="0" y="901728"/>
          <a:ext cx="8326674" cy="798524"/>
        </a:xfrm>
        <a:prstGeom prst="roundRect">
          <a:avLst/>
        </a:prstGeom>
        <a:gradFill rotWithShape="0">
          <a:gsLst>
            <a:gs pos="0">
              <a:schemeClr val="accent5">
                <a:hueOff val="-3685683"/>
                <a:satOff val="-4134"/>
                <a:lumOff val="6225"/>
                <a:alphaOff val="0"/>
                <a:tint val="100000"/>
                <a:shade val="100000"/>
                <a:satMod val="130000"/>
              </a:schemeClr>
            </a:gs>
            <a:gs pos="100000">
              <a:schemeClr val="accent5">
                <a:hueOff val="-3685683"/>
                <a:satOff val="-4134"/>
                <a:lumOff val="622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b="0" i="0" u="none" kern="1200">
              <a:solidFill>
                <a:schemeClr val="tx1"/>
              </a:solidFill>
            </a:rPr>
            <a:t>How do you think your digital device usage impacts your mental health?</a:t>
          </a:r>
        </a:p>
      </dsp:txBody>
      <dsp:txXfrm>
        <a:off x="38981" y="940709"/>
        <a:ext cx="8248712" cy="720562"/>
      </dsp:txXfrm>
    </dsp:sp>
    <dsp:sp modelId="{EE950641-994A-4A07-B1C3-A32019460632}">
      <dsp:nvSpPr>
        <dsp:cNvPr id="0" name=""/>
        <dsp:cNvSpPr/>
      </dsp:nvSpPr>
      <dsp:spPr>
        <a:xfrm>
          <a:off x="0" y="1760733"/>
          <a:ext cx="8326674" cy="798524"/>
        </a:xfrm>
        <a:prstGeom prst="roundRect">
          <a:avLst/>
        </a:prstGeom>
        <a:gradFill rotWithShape="0">
          <a:gsLst>
            <a:gs pos="0">
              <a:schemeClr val="accent5">
                <a:hueOff val="-7371365"/>
                <a:satOff val="-8268"/>
                <a:lumOff val="12451"/>
                <a:alphaOff val="0"/>
                <a:tint val="100000"/>
                <a:shade val="100000"/>
                <a:satMod val="130000"/>
              </a:schemeClr>
            </a:gs>
            <a:gs pos="100000">
              <a:schemeClr val="accent5">
                <a:hueOff val="-7371365"/>
                <a:satOff val="-8268"/>
                <a:lumOff val="1245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b="0" i="0" u="none" kern="1200">
              <a:solidFill>
                <a:schemeClr val="tx1"/>
              </a:solidFill>
            </a:rPr>
            <a:t>Do you feel pressure to constantly check notifications or stay connected online? If so, how do you deal with it?</a:t>
          </a:r>
        </a:p>
      </dsp:txBody>
      <dsp:txXfrm>
        <a:off x="38981" y="1799714"/>
        <a:ext cx="8248712" cy="720562"/>
      </dsp:txXfrm>
    </dsp:sp>
    <dsp:sp modelId="{E3577542-3CEA-450C-9C18-C262692053D2}">
      <dsp:nvSpPr>
        <dsp:cNvPr id="0" name=""/>
        <dsp:cNvSpPr/>
      </dsp:nvSpPr>
      <dsp:spPr>
        <a:xfrm>
          <a:off x="0" y="2619738"/>
          <a:ext cx="8326674" cy="798524"/>
        </a:xfrm>
        <a:prstGeom prst="roundRect">
          <a:avLst/>
        </a:prstGeom>
        <a:gradFill rotWithShape="0">
          <a:gsLst>
            <a:gs pos="0">
              <a:schemeClr val="accent5">
                <a:hueOff val="-11057048"/>
                <a:satOff val="-12401"/>
                <a:lumOff val="18676"/>
                <a:alphaOff val="0"/>
                <a:tint val="100000"/>
                <a:shade val="100000"/>
                <a:satMod val="130000"/>
              </a:schemeClr>
            </a:gs>
            <a:gs pos="100000">
              <a:schemeClr val="accent5">
                <a:hueOff val="-11057048"/>
                <a:satOff val="-12401"/>
                <a:lumOff val="1867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b="0" i="0" u="none" kern="1200">
              <a:solidFill>
                <a:schemeClr val="tx1"/>
              </a:solidFill>
            </a:rPr>
            <a:t>How has increasing use of digital devices affected your social relationships? </a:t>
          </a:r>
        </a:p>
      </dsp:txBody>
      <dsp:txXfrm>
        <a:off x="38981" y="2658719"/>
        <a:ext cx="8248712" cy="720562"/>
      </dsp:txXfrm>
    </dsp:sp>
    <dsp:sp modelId="{BE1C6A44-9914-4306-B4B8-F0E3427713C8}">
      <dsp:nvSpPr>
        <dsp:cNvPr id="0" name=""/>
        <dsp:cNvSpPr/>
      </dsp:nvSpPr>
      <dsp:spPr>
        <a:xfrm>
          <a:off x="0" y="3478743"/>
          <a:ext cx="8326674" cy="798524"/>
        </a:xfrm>
        <a:prstGeom prst="roundRect">
          <a:avLst/>
        </a:prstGeom>
        <a:gradFill rotWithShape="0">
          <a:gsLst>
            <a:gs pos="0">
              <a:schemeClr val="accent5">
                <a:hueOff val="-14742730"/>
                <a:satOff val="-16535"/>
                <a:lumOff val="24902"/>
                <a:alphaOff val="0"/>
                <a:tint val="100000"/>
                <a:shade val="100000"/>
                <a:satMod val="130000"/>
              </a:schemeClr>
            </a:gs>
            <a:gs pos="100000">
              <a:schemeClr val="accent5">
                <a:hueOff val="-14742730"/>
                <a:satOff val="-16535"/>
                <a:lumOff val="2490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b="0" i="0" u="none" kern="1200" dirty="0">
              <a:solidFill>
                <a:schemeClr val="tx1"/>
              </a:solidFill>
            </a:rPr>
            <a:t>How do you cope with negative experiences encountered while using digital devices?</a:t>
          </a:r>
        </a:p>
      </dsp:txBody>
      <dsp:txXfrm>
        <a:off x="38981" y="3517724"/>
        <a:ext cx="8248712" cy="7205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FF181-1CD9-49E8-81D6-3DB887A88FBD}">
      <dsp:nvSpPr>
        <dsp:cNvPr id="0" name=""/>
        <dsp:cNvSpPr/>
      </dsp:nvSpPr>
      <dsp:spPr>
        <a:xfrm>
          <a:off x="0" y="440547"/>
          <a:ext cx="7343934" cy="1488374"/>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69971" tIns="437388" rIns="569971" bIns="149352" numCol="1" spcCol="1270" anchor="t" anchorCtr="0">
          <a:noAutofit/>
        </a:bodyPr>
        <a:lstStyle/>
        <a:p>
          <a:pPr marL="228600" lvl="1" indent="-228600" algn="l" defTabSz="933450">
            <a:lnSpc>
              <a:spcPct val="90000"/>
            </a:lnSpc>
            <a:spcBef>
              <a:spcPct val="0"/>
            </a:spcBef>
            <a:spcAft>
              <a:spcPct val="15000"/>
            </a:spcAft>
            <a:buChar char="•"/>
          </a:pPr>
          <a:r>
            <a:rPr lang="en-US" sz="2100" b="0" i="0" u="none" kern="1200" dirty="0"/>
            <a:t>Track an individual’s location and monitor their activities in the digital space and/or real world. </a:t>
          </a:r>
          <a:endParaRPr lang="en-IN" sz="2100" kern="1200" dirty="0"/>
        </a:p>
        <a:p>
          <a:pPr marL="228600" lvl="1" indent="-228600" algn="l" defTabSz="933450">
            <a:lnSpc>
              <a:spcPct val="90000"/>
            </a:lnSpc>
            <a:spcBef>
              <a:spcPct val="0"/>
            </a:spcBef>
            <a:spcAft>
              <a:spcPct val="15000"/>
            </a:spcAft>
            <a:buChar char="•"/>
          </a:pPr>
          <a:r>
            <a:rPr lang="en-US" sz="2100" b="0" i="0" u="none" kern="1200" dirty="0"/>
            <a:t>Induce fear and invade privacy</a:t>
          </a:r>
          <a:endParaRPr lang="en-IN" sz="2100" kern="1200" dirty="0"/>
        </a:p>
      </dsp:txBody>
      <dsp:txXfrm>
        <a:off x="0" y="440547"/>
        <a:ext cx="7343934" cy="1488374"/>
      </dsp:txXfrm>
    </dsp:sp>
    <dsp:sp modelId="{905FBFD7-4C11-4930-AE6F-8B8D2464C09C}">
      <dsp:nvSpPr>
        <dsp:cNvPr id="0" name=""/>
        <dsp:cNvSpPr/>
      </dsp:nvSpPr>
      <dsp:spPr>
        <a:xfrm>
          <a:off x="367196" y="61202"/>
          <a:ext cx="5140753" cy="61992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08" tIns="0" rIns="194308" bIns="0" numCol="1" spcCol="1270" anchor="ctr" anchorCtr="0">
          <a:noAutofit/>
        </a:bodyPr>
        <a:lstStyle/>
        <a:p>
          <a:pPr marL="0" lvl="0" indent="0" algn="l" defTabSz="933450">
            <a:lnSpc>
              <a:spcPct val="90000"/>
            </a:lnSpc>
            <a:spcBef>
              <a:spcPct val="0"/>
            </a:spcBef>
            <a:spcAft>
              <a:spcPct val="35000"/>
            </a:spcAft>
            <a:buNone/>
          </a:pPr>
          <a:r>
            <a:rPr lang="en-US" sz="2100" b="0" i="0" u="none" kern="1200" dirty="0"/>
            <a:t>Cyber stalking</a:t>
          </a:r>
          <a:endParaRPr lang="en-IN" sz="2100" kern="1200" dirty="0"/>
        </a:p>
      </dsp:txBody>
      <dsp:txXfrm>
        <a:off x="397458" y="91464"/>
        <a:ext cx="5080229" cy="559396"/>
      </dsp:txXfrm>
    </dsp:sp>
    <dsp:sp modelId="{332D1078-7BEC-4653-A3E0-FB6563127051}">
      <dsp:nvSpPr>
        <dsp:cNvPr id="0" name=""/>
        <dsp:cNvSpPr/>
      </dsp:nvSpPr>
      <dsp:spPr>
        <a:xfrm>
          <a:off x="0" y="2282897"/>
          <a:ext cx="7343934" cy="17199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69971" tIns="437388" rIns="569971" bIns="149352" numCol="1" spcCol="1270" anchor="t" anchorCtr="0">
          <a:noAutofit/>
        </a:bodyPr>
        <a:lstStyle/>
        <a:p>
          <a:pPr marL="228600" lvl="1" indent="-228600" algn="l" defTabSz="933450">
            <a:lnSpc>
              <a:spcPct val="90000"/>
            </a:lnSpc>
            <a:spcBef>
              <a:spcPct val="0"/>
            </a:spcBef>
            <a:spcAft>
              <a:spcPct val="15000"/>
            </a:spcAft>
            <a:buChar char="•"/>
          </a:pPr>
          <a:r>
            <a:rPr lang="en-US" sz="2100" b="0" i="0" u="none" kern="1200" dirty="0"/>
            <a:t>Creation and sharing of offensive messages, comments or content aimed at shaming, spreading rumors or excluding victims from online groups or activities. </a:t>
          </a:r>
          <a:endParaRPr lang="en-US" sz="2100" kern="1200" dirty="0"/>
        </a:p>
      </dsp:txBody>
      <dsp:txXfrm>
        <a:off x="0" y="2282897"/>
        <a:ext cx="7343934" cy="1719900"/>
      </dsp:txXfrm>
    </dsp:sp>
    <dsp:sp modelId="{21C72973-ED63-4316-A49F-048CC3C1440A}">
      <dsp:nvSpPr>
        <dsp:cNvPr id="0" name=""/>
        <dsp:cNvSpPr/>
      </dsp:nvSpPr>
      <dsp:spPr>
        <a:xfrm>
          <a:off x="367196" y="1972937"/>
          <a:ext cx="5140753" cy="61992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08" tIns="0" rIns="194308" bIns="0" numCol="1" spcCol="1270" anchor="ctr" anchorCtr="0">
          <a:noAutofit/>
        </a:bodyPr>
        <a:lstStyle/>
        <a:p>
          <a:pPr marL="0" lvl="0" indent="0" algn="l" defTabSz="933450">
            <a:lnSpc>
              <a:spcPct val="90000"/>
            </a:lnSpc>
            <a:spcBef>
              <a:spcPct val="0"/>
            </a:spcBef>
            <a:spcAft>
              <a:spcPct val="35000"/>
            </a:spcAft>
            <a:buNone/>
          </a:pPr>
          <a:r>
            <a:rPr lang="en-US" sz="2100" b="0" i="0" u="none" kern="1200" dirty="0"/>
            <a:t>Cyber bullying</a:t>
          </a:r>
          <a:endParaRPr lang="en-US" sz="2100" kern="1200" dirty="0"/>
        </a:p>
      </dsp:txBody>
      <dsp:txXfrm>
        <a:off x="397458" y="2003199"/>
        <a:ext cx="5080229" cy="5593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33358-8AAE-4D8B-B885-11C303FD1FC3}">
      <dsp:nvSpPr>
        <dsp:cNvPr id="0" name=""/>
        <dsp:cNvSpPr/>
      </dsp:nvSpPr>
      <dsp:spPr>
        <a:xfrm>
          <a:off x="0" y="324249"/>
          <a:ext cx="7307766" cy="22050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67164" tIns="416560" rIns="567164" bIns="14224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dirty="0"/>
            <a:t>Individual builds a friendly relationship, often an emotional connection, with a child over the internet with an intention to exploit the child for sexual purposes. </a:t>
          </a:r>
          <a:endParaRPr lang="en-US" sz="2000" kern="1200" dirty="0"/>
        </a:p>
        <a:p>
          <a:pPr marL="228600" lvl="1" indent="-228600" algn="l" defTabSz="889000">
            <a:lnSpc>
              <a:spcPct val="90000"/>
            </a:lnSpc>
            <a:spcBef>
              <a:spcPct val="0"/>
            </a:spcBef>
            <a:spcAft>
              <a:spcPct val="15000"/>
            </a:spcAft>
            <a:buChar char="•"/>
          </a:pPr>
          <a:r>
            <a:rPr lang="en-US" sz="2000" b="0" i="0" u="none" kern="1200" dirty="0"/>
            <a:t>Sensitive information, engage in sexual conversations, or explicit pictures or videos. </a:t>
          </a:r>
          <a:endParaRPr lang="en-US" sz="2000" kern="1200" dirty="0"/>
        </a:p>
      </dsp:txBody>
      <dsp:txXfrm>
        <a:off x="0" y="324249"/>
        <a:ext cx="7307766" cy="2205000"/>
      </dsp:txXfrm>
    </dsp:sp>
    <dsp:sp modelId="{B53824EB-DE72-4B99-AB02-07D1095D494F}">
      <dsp:nvSpPr>
        <dsp:cNvPr id="0" name=""/>
        <dsp:cNvSpPr/>
      </dsp:nvSpPr>
      <dsp:spPr>
        <a:xfrm>
          <a:off x="365388" y="29049"/>
          <a:ext cx="5115436" cy="59040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3351" tIns="0" rIns="193351" bIns="0" numCol="1" spcCol="1270" anchor="ctr" anchorCtr="0">
          <a:noAutofit/>
        </a:bodyPr>
        <a:lstStyle/>
        <a:p>
          <a:pPr marL="0" lvl="0" indent="0" algn="l" defTabSz="889000">
            <a:lnSpc>
              <a:spcPct val="90000"/>
            </a:lnSpc>
            <a:spcBef>
              <a:spcPct val="0"/>
            </a:spcBef>
            <a:spcAft>
              <a:spcPct val="35000"/>
            </a:spcAft>
            <a:buNone/>
          </a:pPr>
          <a:r>
            <a:rPr lang="en-US" sz="2000" b="0" i="0" u="none" kern="1200" dirty="0"/>
            <a:t>Cyber grooming</a:t>
          </a:r>
          <a:endParaRPr lang="en-US" sz="2000" kern="1200" dirty="0"/>
        </a:p>
      </dsp:txBody>
      <dsp:txXfrm>
        <a:off x="394209" y="57870"/>
        <a:ext cx="5057794" cy="532758"/>
      </dsp:txXfrm>
    </dsp:sp>
    <dsp:sp modelId="{12BACCCA-AAAB-49D5-B319-05B85F449821}">
      <dsp:nvSpPr>
        <dsp:cNvPr id="0" name=""/>
        <dsp:cNvSpPr/>
      </dsp:nvSpPr>
      <dsp:spPr>
        <a:xfrm>
          <a:off x="0" y="2961500"/>
          <a:ext cx="7307766" cy="11025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67164" tIns="416560" rIns="567164" bIns="14224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a:t>It </a:t>
          </a:r>
          <a:r>
            <a:rPr lang="en-US" sz="2000" b="0" i="0" u="none" kern="1200" dirty="0"/>
            <a:t>includes impersonating someone and sending messages to others or creating fake accounts.</a:t>
          </a:r>
          <a:endParaRPr lang="en-US" sz="2000" kern="1200" dirty="0"/>
        </a:p>
      </dsp:txBody>
      <dsp:txXfrm>
        <a:off x="0" y="2961500"/>
        <a:ext cx="7307766" cy="1102500"/>
      </dsp:txXfrm>
    </dsp:sp>
    <dsp:sp modelId="{5B8C55ED-6CB8-4427-950F-4D329CFCDDA5}">
      <dsp:nvSpPr>
        <dsp:cNvPr id="0" name=""/>
        <dsp:cNvSpPr/>
      </dsp:nvSpPr>
      <dsp:spPr>
        <a:xfrm>
          <a:off x="365388" y="2637250"/>
          <a:ext cx="5115436" cy="59040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3351" tIns="0" rIns="193351" bIns="0" numCol="1" spcCol="1270" anchor="ctr" anchorCtr="0">
          <a:noAutofit/>
        </a:bodyPr>
        <a:lstStyle/>
        <a:p>
          <a:pPr marL="0" lvl="0" indent="0" algn="l" defTabSz="889000">
            <a:lnSpc>
              <a:spcPct val="90000"/>
            </a:lnSpc>
            <a:spcBef>
              <a:spcPct val="0"/>
            </a:spcBef>
            <a:spcAft>
              <a:spcPct val="35000"/>
            </a:spcAft>
            <a:buNone/>
          </a:pPr>
          <a:r>
            <a:rPr lang="en-US" sz="2000" b="0" i="0" u="none" kern="1200" dirty="0"/>
            <a:t>Catfishing</a:t>
          </a:r>
          <a:endParaRPr lang="en-US" sz="2000" kern="1200" dirty="0"/>
        </a:p>
      </dsp:txBody>
      <dsp:txXfrm>
        <a:off x="394209" y="2666071"/>
        <a:ext cx="5057794" cy="5327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0A23-9CDC-40AD-8697-B3B1A45B4E55}">
      <dsp:nvSpPr>
        <dsp:cNvPr id="0" name=""/>
        <dsp:cNvSpPr/>
      </dsp:nvSpPr>
      <dsp:spPr>
        <a:xfrm>
          <a:off x="512447" y="0"/>
          <a:ext cx="4697335" cy="4698381"/>
        </a:xfrm>
        <a:prstGeom prst="circularArrow">
          <a:avLst>
            <a:gd name="adj1" fmla="val 10980"/>
            <a:gd name="adj2" fmla="val 1142322"/>
            <a:gd name="adj3" fmla="val 9000000"/>
            <a:gd name="adj4" fmla="val 10800000"/>
            <a:gd name="adj5" fmla="val 125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B9C30AB-B4E5-431A-B0CF-03E33882164A}">
      <dsp:nvSpPr>
        <dsp:cNvPr id="0" name=""/>
        <dsp:cNvSpPr/>
      </dsp:nvSpPr>
      <dsp:spPr>
        <a:xfrm>
          <a:off x="5210534" y="1400587"/>
          <a:ext cx="2818852" cy="1879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IN" sz="3600" kern="1200"/>
            <a:t>Sleep </a:t>
          </a:r>
          <a:endParaRPr lang="en-IN" sz="3600" kern="1200" dirty="0"/>
        </a:p>
        <a:p>
          <a:pPr marL="285750" lvl="1" indent="-285750" algn="l" defTabSz="1600200">
            <a:lnSpc>
              <a:spcPct val="90000"/>
            </a:lnSpc>
            <a:spcBef>
              <a:spcPct val="0"/>
            </a:spcBef>
            <a:spcAft>
              <a:spcPct val="15000"/>
            </a:spcAft>
            <a:buChar char="•"/>
          </a:pPr>
          <a:r>
            <a:rPr lang="en-IN" sz="3600" kern="1200"/>
            <a:t>Lifestyle </a:t>
          </a:r>
          <a:endParaRPr lang="en-IN" sz="3600" kern="1200" dirty="0"/>
        </a:p>
        <a:p>
          <a:pPr marL="285750" lvl="1" indent="-285750" algn="l" defTabSz="1600200">
            <a:lnSpc>
              <a:spcPct val="90000"/>
            </a:lnSpc>
            <a:spcBef>
              <a:spcPct val="0"/>
            </a:spcBef>
            <a:spcAft>
              <a:spcPct val="15000"/>
            </a:spcAft>
            <a:buChar char="•"/>
          </a:pPr>
          <a:r>
            <a:rPr lang="en-IN" sz="3600" kern="1200" dirty="0"/>
            <a:t>Eyes </a:t>
          </a:r>
        </a:p>
        <a:p>
          <a:pPr marL="285750" lvl="1" indent="-285750" algn="l" defTabSz="1600200">
            <a:lnSpc>
              <a:spcPct val="90000"/>
            </a:lnSpc>
            <a:spcBef>
              <a:spcPct val="0"/>
            </a:spcBef>
            <a:spcAft>
              <a:spcPct val="15000"/>
            </a:spcAft>
            <a:buChar char="•"/>
          </a:pPr>
          <a:r>
            <a:rPr lang="en-IN" sz="3600" kern="1200"/>
            <a:t>Ears </a:t>
          </a:r>
          <a:endParaRPr lang="en-IN" sz="3600" kern="1200" dirty="0"/>
        </a:p>
        <a:p>
          <a:pPr marL="285750" lvl="1" indent="-285750" algn="l" defTabSz="1600200">
            <a:lnSpc>
              <a:spcPct val="90000"/>
            </a:lnSpc>
            <a:spcBef>
              <a:spcPct val="0"/>
            </a:spcBef>
            <a:spcAft>
              <a:spcPct val="15000"/>
            </a:spcAft>
            <a:buChar char="•"/>
          </a:pPr>
          <a:r>
            <a:rPr lang="en-IN" sz="3600" kern="1200" dirty="0"/>
            <a:t>Posture </a:t>
          </a:r>
        </a:p>
      </dsp:txBody>
      <dsp:txXfrm>
        <a:off x="5210534" y="1400587"/>
        <a:ext cx="2818852" cy="1879822"/>
      </dsp:txXfrm>
    </dsp:sp>
    <dsp:sp modelId="{67F90C23-3858-4DE2-8B8B-9680599616D0}">
      <dsp:nvSpPr>
        <dsp:cNvPr id="0" name=""/>
        <dsp:cNvSpPr/>
      </dsp:nvSpPr>
      <dsp:spPr>
        <a:xfrm>
          <a:off x="1549784" y="1700813"/>
          <a:ext cx="2621156" cy="131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3600" kern="1200" dirty="0"/>
            <a:t>Physical health </a:t>
          </a:r>
        </a:p>
      </dsp:txBody>
      <dsp:txXfrm>
        <a:off x="1549784" y="1700813"/>
        <a:ext cx="2621156" cy="131037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51a04f51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251a04f517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a:extLst>
            <a:ext uri="{FF2B5EF4-FFF2-40B4-BE49-F238E27FC236}">
              <a16:creationId xmlns:a16="http://schemas.microsoft.com/office/drawing/2014/main" id="{235D94C8-20F7-B113-D492-A5AA73E5D102}"/>
            </a:ext>
          </a:extLst>
        </p:cNvPr>
        <p:cNvGrpSpPr/>
        <p:nvPr/>
      </p:nvGrpSpPr>
      <p:grpSpPr>
        <a:xfrm>
          <a:off x="0" y="0"/>
          <a:ext cx="0" cy="0"/>
          <a:chOff x="0" y="0"/>
          <a:chExt cx="0" cy="0"/>
        </a:xfrm>
      </p:grpSpPr>
      <p:sp>
        <p:nvSpPr>
          <p:cNvPr id="1603" name="Google Shape;1603;gd5260bdd85_0_256:notes">
            <a:extLst>
              <a:ext uri="{FF2B5EF4-FFF2-40B4-BE49-F238E27FC236}">
                <a16:creationId xmlns:a16="http://schemas.microsoft.com/office/drawing/2014/main" id="{CAA19D6B-A615-50F1-7B6E-4CFF42478C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d5260bdd85_0_256:notes">
            <a:extLst>
              <a:ext uri="{FF2B5EF4-FFF2-40B4-BE49-F238E27FC236}">
                <a16:creationId xmlns:a16="http://schemas.microsoft.com/office/drawing/2014/main" id="{F8F61761-2EF6-21E0-8FF2-1254DCA39C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163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a:extLst>
            <a:ext uri="{FF2B5EF4-FFF2-40B4-BE49-F238E27FC236}">
              <a16:creationId xmlns:a16="http://schemas.microsoft.com/office/drawing/2014/main" id="{235147EE-9468-2308-200A-80F2DA21B3BD}"/>
            </a:ext>
          </a:extLst>
        </p:cNvPr>
        <p:cNvGrpSpPr/>
        <p:nvPr/>
      </p:nvGrpSpPr>
      <p:grpSpPr>
        <a:xfrm>
          <a:off x="0" y="0"/>
          <a:ext cx="0" cy="0"/>
          <a:chOff x="0" y="0"/>
          <a:chExt cx="0" cy="0"/>
        </a:xfrm>
      </p:grpSpPr>
      <p:sp>
        <p:nvSpPr>
          <p:cNvPr id="1709" name="Google Shape;1709;g251dfcea368_0_3422:notes">
            <a:extLst>
              <a:ext uri="{FF2B5EF4-FFF2-40B4-BE49-F238E27FC236}">
                <a16:creationId xmlns:a16="http://schemas.microsoft.com/office/drawing/2014/main" id="{E304169D-2834-CC42-6A6A-7A64150A22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0" name="Google Shape;1710;g251dfcea368_0_3422:notes">
            <a:extLst>
              <a:ext uri="{FF2B5EF4-FFF2-40B4-BE49-F238E27FC236}">
                <a16:creationId xmlns:a16="http://schemas.microsoft.com/office/drawing/2014/main" id="{65CF4A38-5C31-5414-D2CE-FF57DBD676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826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 name="Google Shape;143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251dfcea368_0_3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251dfcea368_0_3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251dfcea368_0_3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251dfcea368_0_3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a:extLst>
            <a:ext uri="{FF2B5EF4-FFF2-40B4-BE49-F238E27FC236}">
              <a16:creationId xmlns:a16="http://schemas.microsoft.com/office/drawing/2014/main" id="{4FC3F5E5-ED35-215D-2B26-9461B65B4173}"/>
            </a:ext>
          </a:extLst>
        </p:cNvPr>
        <p:cNvGrpSpPr/>
        <p:nvPr/>
      </p:nvGrpSpPr>
      <p:grpSpPr>
        <a:xfrm>
          <a:off x="0" y="0"/>
          <a:ext cx="0" cy="0"/>
          <a:chOff x="0" y="0"/>
          <a:chExt cx="0" cy="0"/>
        </a:xfrm>
      </p:grpSpPr>
      <p:sp>
        <p:nvSpPr>
          <p:cNvPr id="2145" name="Google Shape;2145;g251dfcea368_0_3430:notes">
            <a:extLst>
              <a:ext uri="{FF2B5EF4-FFF2-40B4-BE49-F238E27FC236}">
                <a16:creationId xmlns:a16="http://schemas.microsoft.com/office/drawing/2014/main" id="{65B07A28-309D-9C54-B296-C47B1C274A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251dfcea368_0_3430:notes">
            <a:extLst>
              <a:ext uri="{FF2B5EF4-FFF2-40B4-BE49-F238E27FC236}">
                <a16:creationId xmlns:a16="http://schemas.microsoft.com/office/drawing/2014/main" id="{159300F1-A4E8-563C-CCD2-C3637C3877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71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a:extLst>
            <a:ext uri="{FF2B5EF4-FFF2-40B4-BE49-F238E27FC236}">
              <a16:creationId xmlns:a16="http://schemas.microsoft.com/office/drawing/2014/main" id="{8B0D9E1F-B309-752D-A1BF-59BF7AC757F3}"/>
            </a:ext>
          </a:extLst>
        </p:cNvPr>
        <p:cNvGrpSpPr/>
        <p:nvPr/>
      </p:nvGrpSpPr>
      <p:grpSpPr>
        <a:xfrm>
          <a:off x="0" y="0"/>
          <a:ext cx="0" cy="0"/>
          <a:chOff x="0" y="0"/>
          <a:chExt cx="0" cy="0"/>
        </a:xfrm>
      </p:grpSpPr>
      <p:sp>
        <p:nvSpPr>
          <p:cNvPr id="2145" name="Google Shape;2145;g251dfcea368_0_3430:notes">
            <a:extLst>
              <a:ext uri="{FF2B5EF4-FFF2-40B4-BE49-F238E27FC236}">
                <a16:creationId xmlns:a16="http://schemas.microsoft.com/office/drawing/2014/main" id="{9D761779-693E-71C5-E936-671857F5CD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251dfcea368_0_3430:notes">
            <a:extLst>
              <a:ext uri="{FF2B5EF4-FFF2-40B4-BE49-F238E27FC236}">
                <a16:creationId xmlns:a16="http://schemas.microsoft.com/office/drawing/2014/main" id="{03F3F1EF-821B-447C-4D79-5C31A2B267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8958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a:extLst>
            <a:ext uri="{FF2B5EF4-FFF2-40B4-BE49-F238E27FC236}">
              <a16:creationId xmlns:a16="http://schemas.microsoft.com/office/drawing/2014/main" id="{85421A8A-C4FF-9952-6EB5-4666FDF7032D}"/>
            </a:ext>
          </a:extLst>
        </p:cNvPr>
        <p:cNvGrpSpPr/>
        <p:nvPr/>
      </p:nvGrpSpPr>
      <p:grpSpPr>
        <a:xfrm>
          <a:off x="0" y="0"/>
          <a:ext cx="0" cy="0"/>
          <a:chOff x="0" y="0"/>
          <a:chExt cx="0" cy="0"/>
        </a:xfrm>
      </p:grpSpPr>
      <p:sp>
        <p:nvSpPr>
          <p:cNvPr id="2145" name="Google Shape;2145;g251dfcea368_0_3430:notes">
            <a:extLst>
              <a:ext uri="{FF2B5EF4-FFF2-40B4-BE49-F238E27FC236}">
                <a16:creationId xmlns:a16="http://schemas.microsoft.com/office/drawing/2014/main" id="{E8276786-7F38-F1B9-C8B0-7CCD6558F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251dfcea368_0_3430:notes">
            <a:extLst>
              <a:ext uri="{FF2B5EF4-FFF2-40B4-BE49-F238E27FC236}">
                <a16:creationId xmlns:a16="http://schemas.microsoft.com/office/drawing/2014/main" id="{2A02EA0E-398D-A284-9154-EC2BC148B9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744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a:extLst>
            <a:ext uri="{FF2B5EF4-FFF2-40B4-BE49-F238E27FC236}">
              <a16:creationId xmlns:a16="http://schemas.microsoft.com/office/drawing/2014/main" id="{CB82BD75-91F7-3B6F-9B59-5AA5AF19ED22}"/>
            </a:ext>
          </a:extLst>
        </p:cNvPr>
        <p:cNvGrpSpPr/>
        <p:nvPr/>
      </p:nvGrpSpPr>
      <p:grpSpPr>
        <a:xfrm>
          <a:off x="0" y="0"/>
          <a:ext cx="0" cy="0"/>
          <a:chOff x="0" y="0"/>
          <a:chExt cx="0" cy="0"/>
        </a:xfrm>
      </p:grpSpPr>
      <p:sp>
        <p:nvSpPr>
          <p:cNvPr id="1603" name="Google Shape;1603;gd5260bdd85_0_256:notes">
            <a:extLst>
              <a:ext uri="{FF2B5EF4-FFF2-40B4-BE49-F238E27FC236}">
                <a16:creationId xmlns:a16="http://schemas.microsoft.com/office/drawing/2014/main" id="{CC85D841-FFF8-90C1-196E-0D4BC87B2C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d5260bdd85_0_256:notes">
            <a:extLst>
              <a:ext uri="{FF2B5EF4-FFF2-40B4-BE49-F238E27FC236}">
                <a16:creationId xmlns:a16="http://schemas.microsoft.com/office/drawing/2014/main" id="{A326FD52-56E4-EAA5-C1A1-99409FF600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97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539500"/>
            <a:ext cx="7717500" cy="2111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2761408"/>
            <a:ext cx="4528800" cy="454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410"/>
        <p:cNvGrpSpPr/>
        <p:nvPr/>
      </p:nvGrpSpPr>
      <p:grpSpPr>
        <a:xfrm>
          <a:off x="0" y="0"/>
          <a:ext cx="0" cy="0"/>
          <a:chOff x="0" y="0"/>
          <a:chExt cx="0" cy="0"/>
        </a:xfrm>
      </p:grpSpPr>
      <p:sp>
        <p:nvSpPr>
          <p:cNvPr id="411" name="Google Shape;41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12" name="Google Shape;412;p19"/>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9"/>
          <p:cNvGrpSpPr/>
          <p:nvPr/>
        </p:nvGrpSpPr>
        <p:grpSpPr>
          <a:xfrm>
            <a:off x="8185835" y="3924395"/>
            <a:ext cx="824700" cy="1065009"/>
            <a:chOff x="8185835" y="3924395"/>
            <a:chExt cx="824700" cy="1065009"/>
          </a:xfrm>
        </p:grpSpPr>
        <p:sp>
          <p:nvSpPr>
            <p:cNvPr id="414" name="Google Shape;414;p19"/>
            <p:cNvSpPr/>
            <p:nvPr/>
          </p:nvSpPr>
          <p:spPr>
            <a:xfrm>
              <a:off x="8185835" y="484704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9"/>
            <p:cNvSpPr/>
            <p:nvPr/>
          </p:nvSpPr>
          <p:spPr>
            <a:xfrm>
              <a:off x="8796787" y="48292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9"/>
            <p:cNvSpPr/>
            <p:nvPr/>
          </p:nvSpPr>
          <p:spPr>
            <a:xfrm>
              <a:off x="8474438" y="46342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8886635" y="422554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9"/>
            <p:cNvSpPr/>
            <p:nvPr/>
          </p:nvSpPr>
          <p:spPr>
            <a:xfrm>
              <a:off x="8660235" y="392439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9" name="Google Shape;419;p19"/>
            <p:cNvCxnSpPr>
              <a:stCxn id="418" idx="5"/>
              <a:endCxn id="417" idx="1"/>
            </p:cNvCxnSpPr>
            <p:nvPr/>
          </p:nvCxnSpPr>
          <p:spPr>
            <a:xfrm>
              <a:off x="8765990" y="4030663"/>
              <a:ext cx="138900" cy="213000"/>
            </a:xfrm>
            <a:prstGeom prst="straightConnector1">
              <a:avLst/>
            </a:prstGeom>
            <a:noFill/>
            <a:ln w="19050" cap="flat" cmpd="sng">
              <a:solidFill>
                <a:schemeClr val="dk2"/>
              </a:solidFill>
              <a:prstDash val="solid"/>
              <a:round/>
              <a:headEnd type="none" w="med" len="med"/>
              <a:tailEnd type="none" w="med" len="med"/>
            </a:ln>
          </p:spPr>
        </p:cxnSp>
        <p:cxnSp>
          <p:nvCxnSpPr>
            <p:cNvPr id="420" name="Google Shape;420;p19"/>
            <p:cNvCxnSpPr>
              <a:stCxn id="416" idx="7"/>
              <a:endCxn id="417" idx="3"/>
            </p:cNvCxnSpPr>
            <p:nvPr/>
          </p:nvCxnSpPr>
          <p:spPr>
            <a:xfrm rot="10800000" flipH="1">
              <a:off x="8559708" y="4331820"/>
              <a:ext cx="345000" cy="317100"/>
            </a:xfrm>
            <a:prstGeom prst="straightConnector1">
              <a:avLst/>
            </a:prstGeom>
            <a:noFill/>
            <a:ln w="19050" cap="flat" cmpd="sng">
              <a:solidFill>
                <a:schemeClr val="dk2"/>
              </a:solidFill>
              <a:prstDash val="solid"/>
              <a:round/>
              <a:headEnd type="none" w="med" len="med"/>
              <a:tailEnd type="none" w="med" len="med"/>
            </a:ln>
          </p:spPr>
        </p:cxnSp>
        <p:cxnSp>
          <p:nvCxnSpPr>
            <p:cNvPr id="421" name="Google Shape;421;p19"/>
            <p:cNvCxnSpPr>
              <a:stCxn id="415" idx="0"/>
              <a:endCxn id="417" idx="4"/>
            </p:cNvCxnSpPr>
            <p:nvPr/>
          </p:nvCxnSpPr>
          <p:spPr>
            <a:xfrm rot="10800000" flipH="1">
              <a:off x="8876587" y="4350104"/>
              <a:ext cx="72000" cy="479100"/>
            </a:xfrm>
            <a:prstGeom prst="straightConnector1">
              <a:avLst/>
            </a:prstGeom>
            <a:noFill/>
            <a:ln w="19050" cap="flat" cmpd="sng">
              <a:solidFill>
                <a:schemeClr val="dk2"/>
              </a:solidFill>
              <a:prstDash val="solid"/>
              <a:round/>
              <a:headEnd type="none" w="med" len="med"/>
              <a:tailEnd type="none" w="med" len="med"/>
            </a:ln>
          </p:spPr>
        </p:cxnSp>
        <p:cxnSp>
          <p:nvCxnSpPr>
            <p:cNvPr id="422" name="Google Shape;422;p19"/>
            <p:cNvCxnSpPr>
              <a:stCxn id="415" idx="2"/>
              <a:endCxn id="414" idx="6"/>
            </p:cNvCxnSpPr>
            <p:nvPr/>
          </p:nvCxnSpPr>
          <p:spPr>
            <a:xfrm rot="10800000">
              <a:off x="8309587" y="4909304"/>
              <a:ext cx="487200" cy="0"/>
            </a:xfrm>
            <a:prstGeom prst="straightConnector1">
              <a:avLst/>
            </a:prstGeom>
            <a:noFill/>
            <a:ln w="19050" cap="flat" cmpd="sng">
              <a:solidFill>
                <a:schemeClr val="dk2"/>
              </a:solidFill>
              <a:prstDash val="solid"/>
              <a:round/>
              <a:headEnd type="none" w="med" len="med"/>
              <a:tailEnd type="none" w="med" len="med"/>
            </a:ln>
          </p:spPr>
        </p:cxnSp>
      </p:grpSp>
      <p:grpSp>
        <p:nvGrpSpPr>
          <p:cNvPr id="423" name="Google Shape;423;p19"/>
          <p:cNvGrpSpPr/>
          <p:nvPr/>
        </p:nvGrpSpPr>
        <p:grpSpPr>
          <a:xfrm rot="-5040343">
            <a:off x="8306279" y="3514346"/>
            <a:ext cx="891502" cy="445983"/>
            <a:chOff x="6086682" y="1657156"/>
            <a:chExt cx="1017475" cy="509002"/>
          </a:xfrm>
        </p:grpSpPr>
        <p:sp>
          <p:nvSpPr>
            <p:cNvPr id="424" name="Google Shape;424;p19"/>
            <p:cNvSpPr/>
            <p:nvPr/>
          </p:nvSpPr>
          <p:spPr>
            <a:xfrm>
              <a:off x="7038826" y="1923197"/>
              <a:ext cx="64048" cy="53988"/>
            </a:xfrm>
            <a:custGeom>
              <a:avLst/>
              <a:gdLst/>
              <a:ahLst/>
              <a:cxnLst/>
              <a:rect l="l" t="t" r="r" b="b"/>
              <a:pathLst>
                <a:path w="3177" h="2678" extrusionOk="0">
                  <a:moveTo>
                    <a:pt x="3103" y="1"/>
                  </a:moveTo>
                  <a:lnTo>
                    <a:pt x="0" y="1337"/>
                  </a:lnTo>
                  <a:lnTo>
                    <a:pt x="3103" y="2678"/>
                  </a:lnTo>
                  <a:cubicBezTo>
                    <a:pt x="3177" y="1199"/>
                    <a:pt x="3103" y="1"/>
                    <a:pt x="3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19"/>
            <p:cNvGrpSpPr/>
            <p:nvPr/>
          </p:nvGrpSpPr>
          <p:grpSpPr>
            <a:xfrm>
              <a:off x="6086682" y="1657156"/>
              <a:ext cx="1017475" cy="509002"/>
              <a:chOff x="6086682" y="1657156"/>
              <a:chExt cx="1017475" cy="509002"/>
            </a:xfrm>
          </p:grpSpPr>
          <p:sp>
            <p:nvSpPr>
              <p:cNvPr id="426" name="Google Shape;426;p19"/>
              <p:cNvSpPr/>
              <p:nvPr/>
            </p:nvSpPr>
            <p:spPr>
              <a:xfrm>
                <a:off x="6088234" y="1818139"/>
                <a:ext cx="53323" cy="59311"/>
              </a:xfrm>
              <a:custGeom>
                <a:avLst/>
                <a:gdLst/>
                <a:ahLst/>
                <a:cxnLst/>
                <a:rect l="l" t="t" r="r" b="b"/>
                <a:pathLst>
                  <a:path w="2645" h="2942" extrusionOk="0">
                    <a:moveTo>
                      <a:pt x="49" y="1"/>
                    </a:moveTo>
                    <a:cubicBezTo>
                      <a:pt x="1" y="979"/>
                      <a:pt x="1" y="1958"/>
                      <a:pt x="49" y="2941"/>
                    </a:cubicBezTo>
                    <a:lnTo>
                      <a:pt x="2645" y="1861"/>
                    </a:lnTo>
                    <a:lnTo>
                      <a:pt x="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6086682" y="1708989"/>
                <a:ext cx="1017475" cy="457168"/>
              </a:xfrm>
              <a:custGeom>
                <a:avLst/>
                <a:gdLst/>
                <a:ahLst/>
                <a:cxnLst/>
                <a:rect l="l" t="t" r="r" b="b"/>
                <a:pathLst>
                  <a:path w="50470" h="22677" extrusionOk="0">
                    <a:moveTo>
                      <a:pt x="18072" y="0"/>
                    </a:moveTo>
                    <a:cubicBezTo>
                      <a:pt x="17710" y="0"/>
                      <a:pt x="17347" y="57"/>
                      <a:pt x="16999" y="171"/>
                    </a:cubicBezTo>
                    <a:cubicBezTo>
                      <a:pt x="9408" y="2669"/>
                      <a:pt x="2978" y="6056"/>
                      <a:pt x="488" y="7445"/>
                    </a:cubicBezTo>
                    <a:cubicBezTo>
                      <a:pt x="0" y="7718"/>
                      <a:pt x="8" y="8416"/>
                      <a:pt x="500" y="8680"/>
                    </a:cubicBezTo>
                    <a:cubicBezTo>
                      <a:pt x="12576" y="15127"/>
                      <a:pt x="26598" y="20748"/>
                      <a:pt x="30924" y="22438"/>
                    </a:cubicBezTo>
                    <a:cubicBezTo>
                      <a:pt x="31332" y="22597"/>
                      <a:pt x="31761" y="22676"/>
                      <a:pt x="32191" y="22676"/>
                    </a:cubicBezTo>
                    <a:cubicBezTo>
                      <a:pt x="32672" y="22676"/>
                      <a:pt x="33152" y="22577"/>
                      <a:pt x="33600" y="22377"/>
                    </a:cubicBezTo>
                    <a:cubicBezTo>
                      <a:pt x="40136" y="19501"/>
                      <a:pt x="47301" y="15427"/>
                      <a:pt x="49990" y="13867"/>
                    </a:cubicBezTo>
                    <a:cubicBezTo>
                      <a:pt x="50470" y="13587"/>
                      <a:pt x="50453" y="12884"/>
                      <a:pt x="49958" y="12633"/>
                    </a:cubicBezTo>
                    <a:cubicBezTo>
                      <a:pt x="40579" y="7848"/>
                      <a:pt x="23689" y="1779"/>
                      <a:pt x="19225" y="199"/>
                    </a:cubicBezTo>
                    <a:cubicBezTo>
                      <a:pt x="18853" y="66"/>
                      <a:pt x="18462" y="0"/>
                      <a:pt x="18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6086682" y="1657156"/>
                <a:ext cx="1017475" cy="457168"/>
              </a:xfrm>
              <a:custGeom>
                <a:avLst/>
                <a:gdLst/>
                <a:ahLst/>
                <a:cxnLst/>
                <a:rect l="l" t="t" r="r" b="b"/>
                <a:pathLst>
                  <a:path w="50470" h="22677" extrusionOk="0">
                    <a:moveTo>
                      <a:pt x="18072" y="0"/>
                    </a:moveTo>
                    <a:cubicBezTo>
                      <a:pt x="17710" y="0"/>
                      <a:pt x="17347" y="57"/>
                      <a:pt x="16999" y="170"/>
                    </a:cubicBezTo>
                    <a:cubicBezTo>
                      <a:pt x="9408" y="2668"/>
                      <a:pt x="2978" y="6056"/>
                      <a:pt x="488" y="7445"/>
                    </a:cubicBezTo>
                    <a:cubicBezTo>
                      <a:pt x="0" y="7717"/>
                      <a:pt x="8" y="8416"/>
                      <a:pt x="500" y="8680"/>
                    </a:cubicBezTo>
                    <a:cubicBezTo>
                      <a:pt x="12576" y="15126"/>
                      <a:pt x="26598" y="20752"/>
                      <a:pt x="30924" y="22438"/>
                    </a:cubicBezTo>
                    <a:cubicBezTo>
                      <a:pt x="31332" y="22597"/>
                      <a:pt x="31761" y="22676"/>
                      <a:pt x="32191" y="22676"/>
                    </a:cubicBezTo>
                    <a:cubicBezTo>
                      <a:pt x="32672" y="22676"/>
                      <a:pt x="33152" y="22576"/>
                      <a:pt x="33600" y="22377"/>
                    </a:cubicBezTo>
                    <a:cubicBezTo>
                      <a:pt x="40136" y="19501"/>
                      <a:pt x="47301" y="15427"/>
                      <a:pt x="49990" y="13867"/>
                    </a:cubicBezTo>
                    <a:cubicBezTo>
                      <a:pt x="50470" y="13587"/>
                      <a:pt x="50453" y="12884"/>
                      <a:pt x="49958" y="12632"/>
                    </a:cubicBezTo>
                    <a:cubicBezTo>
                      <a:pt x="40579" y="7847"/>
                      <a:pt x="23689" y="1779"/>
                      <a:pt x="19225" y="199"/>
                    </a:cubicBezTo>
                    <a:cubicBezTo>
                      <a:pt x="18853" y="66"/>
                      <a:pt x="18462" y="0"/>
                      <a:pt x="18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6139583" y="1675502"/>
                <a:ext cx="862707" cy="374049"/>
              </a:xfrm>
              <a:custGeom>
                <a:avLst/>
                <a:gdLst/>
                <a:ahLst/>
                <a:cxnLst/>
                <a:rect l="l" t="t" r="r" b="b"/>
                <a:pathLst>
                  <a:path w="42793" h="18554" extrusionOk="0">
                    <a:moveTo>
                      <a:pt x="15310" y="1"/>
                    </a:moveTo>
                    <a:cubicBezTo>
                      <a:pt x="15007" y="1"/>
                      <a:pt x="14703" y="47"/>
                      <a:pt x="14408" y="138"/>
                    </a:cubicBezTo>
                    <a:cubicBezTo>
                      <a:pt x="7974" y="2181"/>
                      <a:pt x="2523" y="4955"/>
                      <a:pt x="407" y="6088"/>
                    </a:cubicBezTo>
                    <a:cubicBezTo>
                      <a:pt x="0" y="6308"/>
                      <a:pt x="8" y="6893"/>
                      <a:pt x="419" y="7104"/>
                    </a:cubicBezTo>
                    <a:cubicBezTo>
                      <a:pt x="630" y="7214"/>
                      <a:pt x="837" y="7319"/>
                      <a:pt x="1052" y="7425"/>
                    </a:cubicBezTo>
                    <a:cubicBezTo>
                      <a:pt x="2332" y="8079"/>
                      <a:pt x="3636" y="8725"/>
                      <a:pt x="4944" y="9346"/>
                    </a:cubicBezTo>
                    <a:cubicBezTo>
                      <a:pt x="6272" y="9984"/>
                      <a:pt x="7604" y="10601"/>
                      <a:pt x="8920" y="11198"/>
                    </a:cubicBezTo>
                    <a:cubicBezTo>
                      <a:pt x="11422" y="12332"/>
                      <a:pt x="13868" y="13392"/>
                      <a:pt x="16118" y="14326"/>
                    </a:cubicBezTo>
                    <a:cubicBezTo>
                      <a:pt x="17044" y="14720"/>
                      <a:pt x="17938" y="15090"/>
                      <a:pt x="18787" y="15435"/>
                    </a:cubicBezTo>
                    <a:cubicBezTo>
                      <a:pt x="22117" y="16796"/>
                      <a:pt x="24790" y="17823"/>
                      <a:pt x="26212" y="18364"/>
                    </a:cubicBezTo>
                    <a:cubicBezTo>
                      <a:pt x="26555" y="18491"/>
                      <a:pt x="26915" y="18554"/>
                      <a:pt x="27275" y="18554"/>
                    </a:cubicBezTo>
                    <a:cubicBezTo>
                      <a:pt x="27686" y="18554"/>
                      <a:pt x="28097" y="18471"/>
                      <a:pt x="28482" y="18307"/>
                    </a:cubicBezTo>
                    <a:cubicBezTo>
                      <a:pt x="30538" y="17437"/>
                      <a:pt x="32678" y="16426"/>
                      <a:pt x="34661" y="15435"/>
                    </a:cubicBezTo>
                    <a:cubicBezTo>
                      <a:pt x="35412" y="15061"/>
                      <a:pt x="36143" y="14692"/>
                      <a:pt x="36842" y="14330"/>
                    </a:cubicBezTo>
                    <a:cubicBezTo>
                      <a:pt x="39259" y="13079"/>
                      <a:pt x="41269" y="11970"/>
                      <a:pt x="42382" y="11349"/>
                    </a:cubicBezTo>
                    <a:cubicBezTo>
                      <a:pt x="42793" y="11125"/>
                      <a:pt x="42776" y="10528"/>
                      <a:pt x="42354" y="10329"/>
                    </a:cubicBezTo>
                    <a:cubicBezTo>
                      <a:pt x="42175" y="10240"/>
                      <a:pt x="41996" y="10154"/>
                      <a:pt x="41814" y="10065"/>
                    </a:cubicBezTo>
                    <a:cubicBezTo>
                      <a:pt x="40550" y="9460"/>
                      <a:pt x="39141" y="8826"/>
                      <a:pt x="37654" y="8193"/>
                    </a:cubicBezTo>
                    <a:cubicBezTo>
                      <a:pt x="35741" y="7368"/>
                      <a:pt x="33698" y="6543"/>
                      <a:pt x="31647" y="5743"/>
                    </a:cubicBezTo>
                    <a:lnTo>
                      <a:pt x="31639" y="5743"/>
                    </a:lnTo>
                    <a:cubicBezTo>
                      <a:pt x="30022" y="5114"/>
                      <a:pt x="28393" y="4500"/>
                      <a:pt x="26837" y="3915"/>
                    </a:cubicBezTo>
                    <a:lnTo>
                      <a:pt x="26829" y="3915"/>
                    </a:lnTo>
                    <a:cubicBezTo>
                      <a:pt x="22162" y="2189"/>
                      <a:pt x="18076" y="771"/>
                      <a:pt x="16293" y="166"/>
                    </a:cubicBezTo>
                    <a:cubicBezTo>
                      <a:pt x="15974" y="56"/>
                      <a:pt x="15642" y="1"/>
                      <a:pt x="15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6141781" y="1754592"/>
                <a:ext cx="635806" cy="70600"/>
              </a:xfrm>
              <a:custGeom>
                <a:avLst/>
                <a:gdLst/>
                <a:ahLst/>
                <a:cxnLst/>
                <a:rect l="l" t="t" r="r" b="b"/>
                <a:pathLst>
                  <a:path w="31538" h="3502" extrusionOk="0">
                    <a:moveTo>
                      <a:pt x="26724" y="0"/>
                    </a:moveTo>
                    <a:cubicBezTo>
                      <a:pt x="19828" y="564"/>
                      <a:pt x="4290" y="1801"/>
                      <a:pt x="1556" y="1801"/>
                    </a:cubicBezTo>
                    <a:cubicBezTo>
                      <a:pt x="1334" y="1801"/>
                      <a:pt x="1196" y="1793"/>
                      <a:pt x="1155" y="1776"/>
                    </a:cubicBezTo>
                    <a:lnTo>
                      <a:pt x="1" y="2641"/>
                    </a:lnTo>
                    <a:lnTo>
                      <a:pt x="943" y="3502"/>
                    </a:lnTo>
                    <a:lnTo>
                      <a:pt x="31534" y="1828"/>
                    </a:lnTo>
                    <a:lnTo>
                      <a:pt x="31538" y="1828"/>
                    </a:lnTo>
                    <a:lnTo>
                      <a:pt x="26728"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6239237" y="1840820"/>
                <a:ext cx="743319" cy="60540"/>
              </a:xfrm>
              <a:custGeom>
                <a:avLst/>
                <a:gdLst/>
                <a:ahLst/>
                <a:cxnLst/>
                <a:rect l="l" t="t" r="r" b="b"/>
                <a:pathLst>
                  <a:path w="36871" h="3003" extrusionOk="0">
                    <a:moveTo>
                      <a:pt x="32711" y="1"/>
                    </a:moveTo>
                    <a:lnTo>
                      <a:pt x="1" y="1150"/>
                    </a:lnTo>
                    <a:cubicBezTo>
                      <a:pt x="1329" y="1792"/>
                      <a:pt x="2661" y="2409"/>
                      <a:pt x="3981" y="3002"/>
                    </a:cubicBezTo>
                    <a:lnTo>
                      <a:pt x="36871" y="1873"/>
                    </a:lnTo>
                    <a:lnTo>
                      <a:pt x="32711"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6464512" y="1964405"/>
                <a:ext cx="417816" cy="22357"/>
              </a:xfrm>
              <a:custGeom>
                <a:avLst/>
                <a:gdLst/>
                <a:ahLst/>
                <a:cxnLst/>
                <a:rect l="l" t="t" r="r" b="b"/>
                <a:pathLst>
                  <a:path w="20725" h="1109" extrusionOk="0">
                    <a:moveTo>
                      <a:pt x="1" y="0"/>
                    </a:moveTo>
                    <a:lnTo>
                      <a:pt x="2670" y="1109"/>
                    </a:lnTo>
                    <a:lnTo>
                      <a:pt x="18544" y="1109"/>
                    </a:lnTo>
                    <a:lnTo>
                      <a:pt x="19100" y="825"/>
                    </a:lnTo>
                    <a:lnTo>
                      <a:pt x="20725"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6883307" y="1982913"/>
                <a:ext cx="40723" cy="27861"/>
              </a:xfrm>
              <a:custGeom>
                <a:avLst/>
                <a:gdLst/>
                <a:ahLst/>
                <a:cxnLst/>
                <a:rect l="l" t="t" r="r" b="b"/>
                <a:pathLst>
                  <a:path w="2020" h="1382" extrusionOk="0">
                    <a:moveTo>
                      <a:pt x="1012" y="0"/>
                    </a:moveTo>
                    <a:cubicBezTo>
                      <a:pt x="451" y="0"/>
                      <a:pt x="1" y="309"/>
                      <a:pt x="1" y="691"/>
                    </a:cubicBezTo>
                    <a:cubicBezTo>
                      <a:pt x="1" y="1072"/>
                      <a:pt x="451" y="1381"/>
                      <a:pt x="1012" y="1381"/>
                    </a:cubicBezTo>
                    <a:cubicBezTo>
                      <a:pt x="1569" y="1381"/>
                      <a:pt x="2019" y="1072"/>
                      <a:pt x="2019" y="691"/>
                    </a:cubicBezTo>
                    <a:cubicBezTo>
                      <a:pt x="2019" y="309"/>
                      <a:pt x="1569" y="0"/>
                      <a:pt x="1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4" name="Google Shape;434;p19"/>
          <p:cNvGrpSpPr/>
          <p:nvPr/>
        </p:nvGrpSpPr>
        <p:grpSpPr>
          <a:xfrm>
            <a:off x="351213" y="3234820"/>
            <a:ext cx="359349" cy="1653584"/>
            <a:chOff x="351213" y="3234820"/>
            <a:chExt cx="359349" cy="1653584"/>
          </a:xfrm>
        </p:grpSpPr>
        <p:sp>
          <p:nvSpPr>
            <p:cNvPr id="435" name="Google Shape;435;p19"/>
            <p:cNvSpPr/>
            <p:nvPr/>
          </p:nvSpPr>
          <p:spPr>
            <a:xfrm>
              <a:off x="568810" y="323482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413987" y="347545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584313" y="38061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550962" y="47282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351213" y="43340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0" name="Google Shape;440;p19"/>
            <p:cNvCxnSpPr>
              <a:stCxn id="436" idx="4"/>
              <a:endCxn id="437" idx="1"/>
            </p:cNvCxnSpPr>
            <p:nvPr/>
          </p:nvCxnSpPr>
          <p:spPr>
            <a:xfrm>
              <a:off x="493787" y="3635654"/>
              <a:ext cx="105300" cy="185100"/>
            </a:xfrm>
            <a:prstGeom prst="straightConnector1">
              <a:avLst/>
            </a:prstGeom>
            <a:noFill/>
            <a:ln w="19050" cap="flat" cmpd="sng">
              <a:solidFill>
                <a:schemeClr val="dk2"/>
              </a:solidFill>
              <a:prstDash val="solid"/>
              <a:round/>
              <a:headEnd type="none" w="med" len="med"/>
              <a:tailEnd type="none" w="med" len="med"/>
            </a:ln>
          </p:spPr>
        </p:cxnSp>
        <p:cxnSp>
          <p:nvCxnSpPr>
            <p:cNvPr id="441" name="Google Shape;441;p19"/>
            <p:cNvCxnSpPr>
              <a:stCxn id="435" idx="3"/>
              <a:endCxn id="436" idx="0"/>
            </p:cNvCxnSpPr>
            <p:nvPr/>
          </p:nvCxnSpPr>
          <p:spPr>
            <a:xfrm flipH="1">
              <a:off x="493654" y="3341088"/>
              <a:ext cx="93300" cy="134400"/>
            </a:xfrm>
            <a:prstGeom prst="straightConnector1">
              <a:avLst/>
            </a:prstGeom>
            <a:noFill/>
            <a:ln w="19050" cap="flat" cmpd="sng">
              <a:solidFill>
                <a:schemeClr val="dk2"/>
              </a:solidFill>
              <a:prstDash val="solid"/>
              <a:round/>
              <a:headEnd type="none" w="med" len="med"/>
              <a:tailEnd type="none" w="med" len="med"/>
            </a:ln>
          </p:spPr>
        </p:cxnSp>
        <p:cxnSp>
          <p:nvCxnSpPr>
            <p:cNvPr id="442" name="Google Shape;442;p19"/>
            <p:cNvCxnSpPr>
              <a:stCxn id="439" idx="0"/>
              <a:endCxn id="436" idx="3"/>
            </p:cNvCxnSpPr>
            <p:nvPr/>
          </p:nvCxnSpPr>
          <p:spPr>
            <a:xfrm rot="10800000" flipH="1">
              <a:off x="401163" y="3612246"/>
              <a:ext cx="36300" cy="721800"/>
            </a:xfrm>
            <a:prstGeom prst="straightConnector1">
              <a:avLst/>
            </a:prstGeom>
            <a:noFill/>
            <a:ln w="19050" cap="flat" cmpd="sng">
              <a:solidFill>
                <a:schemeClr val="dk2"/>
              </a:solidFill>
              <a:prstDash val="solid"/>
              <a:round/>
              <a:headEnd type="none" w="med" len="med"/>
              <a:tailEnd type="none" w="med" len="med"/>
            </a:ln>
          </p:spPr>
        </p:cxnSp>
        <p:cxnSp>
          <p:nvCxnSpPr>
            <p:cNvPr id="443" name="Google Shape;443;p19"/>
            <p:cNvCxnSpPr>
              <a:stCxn id="439" idx="4"/>
              <a:endCxn id="438" idx="1"/>
            </p:cNvCxnSpPr>
            <p:nvPr/>
          </p:nvCxnSpPr>
          <p:spPr>
            <a:xfrm>
              <a:off x="401163" y="4434246"/>
              <a:ext cx="173100" cy="317400"/>
            </a:xfrm>
            <a:prstGeom prst="straightConnector1">
              <a:avLst/>
            </a:prstGeom>
            <a:noFill/>
            <a:ln w="19050" cap="flat" cmpd="sng">
              <a:solidFill>
                <a:schemeClr val="dk2"/>
              </a:solidFill>
              <a:prstDash val="solid"/>
              <a:round/>
              <a:headEnd type="none" w="med" len="med"/>
              <a:tailEnd type="none" w="med" len="med"/>
            </a:ln>
          </p:spPr>
        </p:cxnSp>
      </p:grpSp>
      <p:grpSp>
        <p:nvGrpSpPr>
          <p:cNvPr id="444" name="Google Shape;444;p19"/>
          <p:cNvGrpSpPr/>
          <p:nvPr/>
        </p:nvGrpSpPr>
        <p:grpSpPr>
          <a:xfrm>
            <a:off x="569412" y="4453430"/>
            <a:ext cx="658472" cy="512828"/>
            <a:chOff x="7432381" y="878104"/>
            <a:chExt cx="1041062" cy="810795"/>
          </a:xfrm>
        </p:grpSpPr>
        <p:sp>
          <p:nvSpPr>
            <p:cNvPr id="445" name="Google Shape;445;p19"/>
            <p:cNvSpPr/>
            <p:nvPr/>
          </p:nvSpPr>
          <p:spPr>
            <a:xfrm>
              <a:off x="7432381" y="878104"/>
              <a:ext cx="1041062" cy="810795"/>
            </a:xfrm>
            <a:custGeom>
              <a:avLst/>
              <a:gdLst/>
              <a:ahLst/>
              <a:cxnLst/>
              <a:rect l="l" t="t" r="r" b="b"/>
              <a:pathLst>
                <a:path w="51640" h="40218" extrusionOk="0">
                  <a:moveTo>
                    <a:pt x="27239" y="0"/>
                  </a:moveTo>
                  <a:cubicBezTo>
                    <a:pt x="14735" y="0"/>
                    <a:pt x="5611" y="8132"/>
                    <a:pt x="3116" y="15696"/>
                  </a:cubicBezTo>
                  <a:cubicBezTo>
                    <a:pt x="322" y="24157"/>
                    <a:pt x="1" y="34937"/>
                    <a:pt x="5907" y="35969"/>
                  </a:cubicBezTo>
                  <a:cubicBezTo>
                    <a:pt x="6282" y="36037"/>
                    <a:pt x="6661" y="36071"/>
                    <a:pt x="7040" y="36071"/>
                  </a:cubicBezTo>
                  <a:cubicBezTo>
                    <a:pt x="7116" y="36071"/>
                    <a:pt x="7192" y="36069"/>
                    <a:pt x="7267" y="36067"/>
                  </a:cubicBezTo>
                  <a:cubicBezTo>
                    <a:pt x="9701" y="35953"/>
                    <a:pt x="11313" y="34271"/>
                    <a:pt x="12483" y="32252"/>
                  </a:cubicBezTo>
                  <a:cubicBezTo>
                    <a:pt x="13685" y="30181"/>
                    <a:pt x="14421" y="27764"/>
                    <a:pt x="15087" y="26314"/>
                  </a:cubicBezTo>
                  <a:cubicBezTo>
                    <a:pt x="15148" y="26180"/>
                    <a:pt x="15213" y="26054"/>
                    <a:pt x="15286" y="25928"/>
                  </a:cubicBezTo>
                  <a:cubicBezTo>
                    <a:pt x="15294" y="25912"/>
                    <a:pt x="15302" y="25900"/>
                    <a:pt x="15310" y="25883"/>
                  </a:cubicBezTo>
                  <a:cubicBezTo>
                    <a:pt x="15367" y="25774"/>
                    <a:pt x="15436" y="25668"/>
                    <a:pt x="15509" y="25571"/>
                  </a:cubicBezTo>
                  <a:cubicBezTo>
                    <a:pt x="15655" y="25343"/>
                    <a:pt x="15822" y="25132"/>
                    <a:pt x="16009" y="24937"/>
                  </a:cubicBezTo>
                  <a:lnTo>
                    <a:pt x="16025" y="24921"/>
                  </a:lnTo>
                  <a:cubicBezTo>
                    <a:pt x="16066" y="24876"/>
                    <a:pt x="16106" y="24831"/>
                    <a:pt x="16151" y="24791"/>
                  </a:cubicBezTo>
                  <a:cubicBezTo>
                    <a:pt x="16220" y="24726"/>
                    <a:pt x="16277" y="24665"/>
                    <a:pt x="16350" y="24604"/>
                  </a:cubicBezTo>
                  <a:cubicBezTo>
                    <a:pt x="16362" y="24596"/>
                    <a:pt x="16378" y="24584"/>
                    <a:pt x="16395" y="24567"/>
                  </a:cubicBezTo>
                  <a:cubicBezTo>
                    <a:pt x="16610" y="24389"/>
                    <a:pt x="16837" y="24226"/>
                    <a:pt x="17077" y="24088"/>
                  </a:cubicBezTo>
                  <a:cubicBezTo>
                    <a:pt x="17203" y="24011"/>
                    <a:pt x="17329" y="23942"/>
                    <a:pt x="17463" y="23885"/>
                  </a:cubicBezTo>
                  <a:cubicBezTo>
                    <a:pt x="17573" y="23832"/>
                    <a:pt x="17678" y="23783"/>
                    <a:pt x="17804" y="23731"/>
                  </a:cubicBezTo>
                  <a:cubicBezTo>
                    <a:pt x="17930" y="23682"/>
                    <a:pt x="18064" y="23633"/>
                    <a:pt x="18202" y="23588"/>
                  </a:cubicBezTo>
                  <a:cubicBezTo>
                    <a:pt x="18292" y="23556"/>
                    <a:pt x="18385" y="23527"/>
                    <a:pt x="18478" y="23499"/>
                  </a:cubicBezTo>
                  <a:lnTo>
                    <a:pt x="18608" y="23466"/>
                  </a:lnTo>
                  <a:cubicBezTo>
                    <a:pt x="18698" y="23438"/>
                    <a:pt x="18791" y="23418"/>
                    <a:pt x="18885" y="23397"/>
                  </a:cubicBezTo>
                  <a:lnTo>
                    <a:pt x="18901" y="23397"/>
                  </a:lnTo>
                  <a:cubicBezTo>
                    <a:pt x="19023" y="23369"/>
                    <a:pt x="19140" y="23345"/>
                    <a:pt x="19258" y="23324"/>
                  </a:cubicBezTo>
                  <a:cubicBezTo>
                    <a:pt x="19923" y="23202"/>
                    <a:pt x="20654" y="23146"/>
                    <a:pt x="21449" y="23146"/>
                  </a:cubicBezTo>
                  <a:cubicBezTo>
                    <a:pt x="21660" y="23146"/>
                    <a:pt x="21874" y="23150"/>
                    <a:pt x="22093" y="23158"/>
                  </a:cubicBezTo>
                  <a:cubicBezTo>
                    <a:pt x="22130" y="23158"/>
                    <a:pt x="22167" y="23158"/>
                    <a:pt x="22203" y="23166"/>
                  </a:cubicBezTo>
                  <a:cubicBezTo>
                    <a:pt x="22886" y="23190"/>
                    <a:pt x="23609" y="23255"/>
                    <a:pt x="24380" y="23357"/>
                  </a:cubicBezTo>
                  <a:cubicBezTo>
                    <a:pt x="24734" y="23401"/>
                    <a:pt x="25095" y="23454"/>
                    <a:pt x="25469" y="23515"/>
                  </a:cubicBezTo>
                  <a:cubicBezTo>
                    <a:pt x="25802" y="23572"/>
                    <a:pt x="26119" y="23625"/>
                    <a:pt x="26428" y="23686"/>
                  </a:cubicBezTo>
                  <a:cubicBezTo>
                    <a:pt x="26452" y="23698"/>
                    <a:pt x="26480" y="23702"/>
                    <a:pt x="26505" y="23702"/>
                  </a:cubicBezTo>
                  <a:cubicBezTo>
                    <a:pt x="26805" y="23763"/>
                    <a:pt x="27090" y="23832"/>
                    <a:pt x="27366" y="23901"/>
                  </a:cubicBezTo>
                  <a:cubicBezTo>
                    <a:pt x="27805" y="24011"/>
                    <a:pt x="28219" y="24125"/>
                    <a:pt x="28613" y="24259"/>
                  </a:cubicBezTo>
                  <a:cubicBezTo>
                    <a:pt x="28739" y="24295"/>
                    <a:pt x="28861" y="24340"/>
                    <a:pt x="28978" y="24384"/>
                  </a:cubicBezTo>
                  <a:cubicBezTo>
                    <a:pt x="29405" y="24531"/>
                    <a:pt x="29819" y="24705"/>
                    <a:pt x="30225" y="24904"/>
                  </a:cubicBezTo>
                  <a:cubicBezTo>
                    <a:pt x="30323" y="24945"/>
                    <a:pt x="30420" y="24998"/>
                    <a:pt x="30514" y="25043"/>
                  </a:cubicBezTo>
                  <a:cubicBezTo>
                    <a:pt x="30843" y="25213"/>
                    <a:pt x="31160" y="25404"/>
                    <a:pt x="31464" y="25619"/>
                  </a:cubicBezTo>
                  <a:cubicBezTo>
                    <a:pt x="31537" y="25668"/>
                    <a:pt x="31611" y="25717"/>
                    <a:pt x="31676" y="25770"/>
                  </a:cubicBezTo>
                  <a:cubicBezTo>
                    <a:pt x="31765" y="25835"/>
                    <a:pt x="31842" y="25900"/>
                    <a:pt x="31923" y="25965"/>
                  </a:cubicBezTo>
                  <a:cubicBezTo>
                    <a:pt x="31996" y="26025"/>
                    <a:pt x="32065" y="26086"/>
                    <a:pt x="32130" y="26147"/>
                  </a:cubicBezTo>
                  <a:cubicBezTo>
                    <a:pt x="32281" y="26281"/>
                    <a:pt x="32423" y="26419"/>
                    <a:pt x="32553" y="26574"/>
                  </a:cubicBezTo>
                  <a:cubicBezTo>
                    <a:pt x="32598" y="26619"/>
                    <a:pt x="32638" y="26663"/>
                    <a:pt x="32679" y="26716"/>
                  </a:cubicBezTo>
                  <a:cubicBezTo>
                    <a:pt x="32711" y="26749"/>
                    <a:pt x="32740" y="26785"/>
                    <a:pt x="32764" y="26826"/>
                  </a:cubicBezTo>
                  <a:cubicBezTo>
                    <a:pt x="32817" y="26883"/>
                    <a:pt x="32862" y="26948"/>
                    <a:pt x="32902" y="27013"/>
                  </a:cubicBezTo>
                  <a:cubicBezTo>
                    <a:pt x="33032" y="27195"/>
                    <a:pt x="33150" y="27386"/>
                    <a:pt x="33243" y="27585"/>
                  </a:cubicBezTo>
                  <a:cubicBezTo>
                    <a:pt x="33276" y="27650"/>
                    <a:pt x="33308" y="27711"/>
                    <a:pt x="33333" y="27780"/>
                  </a:cubicBezTo>
                  <a:cubicBezTo>
                    <a:pt x="33353" y="27825"/>
                    <a:pt x="33373" y="27874"/>
                    <a:pt x="33394" y="27926"/>
                  </a:cubicBezTo>
                  <a:cubicBezTo>
                    <a:pt x="33414" y="27983"/>
                    <a:pt x="33430" y="28032"/>
                    <a:pt x="33455" y="28089"/>
                  </a:cubicBezTo>
                  <a:cubicBezTo>
                    <a:pt x="33503" y="28243"/>
                    <a:pt x="33544" y="28406"/>
                    <a:pt x="33576" y="28568"/>
                  </a:cubicBezTo>
                  <a:cubicBezTo>
                    <a:pt x="33593" y="28637"/>
                    <a:pt x="33605" y="28710"/>
                    <a:pt x="33613" y="28784"/>
                  </a:cubicBezTo>
                  <a:cubicBezTo>
                    <a:pt x="33930" y="31103"/>
                    <a:pt x="33373" y="39162"/>
                    <a:pt x="37923" y="40124"/>
                  </a:cubicBezTo>
                  <a:cubicBezTo>
                    <a:pt x="38231" y="40185"/>
                    <a:pt x="38544" y="40218"/>
                    <a:pt x="38861" y="40218"/>
                  </a:cubicBezTo>
                  <a:lnTo>
                    <a:pt x="38865" y="40218"/>
                  </a:lnTo>
                  <a:cubicBezTo>
                    <a:pt x="40656" y="40218"/>
                    <a:pt x="42801" y="39267"/>
                    <a:pt x="44795" y="37517"/>
                  </a:cubicBezTo>
                  <a:cubicBezTo>
                    <a:pt x="44800" y="37509"/>
                    <a:pt x="44808" y="37509"/>
                    <a:pt x="44812" y="37504"/>
                  </a:cubicBezTo>
                  <a:cubicBezTo>
                    <a:pt x="47943" y="34755"/>
                    <a:pt x="50685" y="30051"/>
                    <a:pt x="51100" y="23995"/>
                  </a:cubicBezTo>
                  <a:cubicBezTo>
                    <a:pt x="51640" y="16009"/>
                    <a:pt x="48878" y="7970"/>
                    <a:pt x="41152" y="3494"/>
                  </a:cubicBezTo>
                  <a:cubicBezTo>
                    <a:pt x="39328" y="2442"/>
                    <a:pt x="37224" y="1581"/>
                    <a:pt x="34823" y="972"/>
                  </a:cubicBezTo>
                  <a:cubicBezTo>
                    <a:pt x="34815" y="972"/>
                    <a:pt x="34807" y="968"/>
                    <a:pt x="34799" y="963"/>
                  </a:cubicBezTo>
                  <a:cubicBezTo>
                    <a:pt x="34783" y="963"/>
                    <a:pt x="34763" y="959"/>
                    <a:pt x="34746" y="955"/>
                  </a:cubicBezTo>
                  <a:cubicBezTo>
                    <a:pt x="33824" y="724"/>
                    <a:pt x="32862" y="517"/>
                    <a:pt x="31858" y="366"/>
                  </a:cubicBezTo>
                  <a:cubicBezTo>
                    <a:pt x="31070" y="236"/>
                    <a:pt x="30294" y="151"/>
                    <a:pt x="29527" y="90"/>
                  </a:cubicBezTo>
                  <a:cubicBezTo>
                    <a:pt x="28752" y="30"/>
                    <a:pt x="27989" y="0"/>
                    <a:pt x="27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8122074" y="1104025"/>
              <a:ext cx="257544" cy="252564"/>
            </a:xfrm>
            <a:custGeom>
              <a:avLst/>
              <a:gdLst/>
              <a:ahLst/>
              <a:cxnLst/>
              <a:rect l="l" t="t" r="r" b="b"/>
              <a:pathLst>
                <a:path w="12775" h="12528" extrusionOk="0">
                  <a:moveTo>
                    <a:pt x="7430" y="1"/>
                  </a:moveTo>
                  <a:cubicBezTo>
                    <a:pt x="5345" y="1"/>
                    <a:pt x="3125" y="1340"/>
                    <a:pt x="1808" y="3621"/>
                  </a:cubicBezTo>
                  <a:cubicBezTo>
                    <a:pt x="0" y="6757"/>
                    <a:pt x="581" y="10481"/>
                    <a:pt x="3108" y="11940"/>
                  </a:cubicBezTo>
                  <a:cubicBezTo>
                    <a:pt x="3798" y="12339"/>
                    <a:pt x="4561" y="12527"/>
                    <a:pt x="5344" y="12527"/>
                  </a:cubicBezTo>
                  <a:cubicBezTo>
                    <a:pt x="7428" y="12527"/>
                    <a:pt x="9646" y="11186"/>
                    <a:pt x="10963" y="8905"/>
                  </a:cubicBezTo>
                  <a:cubicBezTo>
                    <a:pt x="12775" y="5770"/>
                    <a:pt x="12194" y="2049"/>
                    <a:pt x="9663" y="587"/>
                  </a:cubicBezTo>
                  <a:cubicBezTo>
                    <a:pt x="8974" y="189"/>
                    <a:pt x="8212" y="1"/>
                    <a:pt x="7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a:off x="7588061" y="1015197"/>
              <a:ext cx="257564" cy="252585"/>
            </a:xfrm>
            <a:custGeom>
              <a:avLst/>
              <a:gdLst/>
              <a:ahLst/>
              <a:cxnLst/>
              <a:rect l="l" t="t" r="r" b="b"/>
              <a:pathLst>
                <a:path w="12776" h="12529" extrusionOk="0">
                  <a:moveTo>
                    <a:pt x="7435" y="0"/>
                  </a:moveTo>
                  <a:cubicBezTo>
                    <a:pt x="5349" y="0"/>
                    <a:pt x="3130" y="1342"/>
                    <a:pt x="1812" y="3624"/>
                  </a:cubicBezTo>
                  <a:cubicBezTo>
                    <a:pt x="0" y="6759"/>
                    <a:pt x="581" y="10484"/>
                    <a:pt x="3112" y="11942"/>
                  </a:cubicBezTo>
                  <a:cubicBezTo>
                    <a:pt x="3801" y="12340"/>
                    <a:pt x="4564" y="12528"/>
                    <a:pt x="5345" y="12528"/>
                  </a:cubicBezTo>
                  <a:cubicBezTo>
                    <a:pt x="7430" y="12528"/>
                    <a:pt x="9649" y="11189"/>
                    <a:pt x="10964" y="8908"/>
                  </a:cubicBezTo>
                  <a:cubicBezTo>
                    <a:pt x="12775" y="5772"/>
                    <a:pt x="12194" y="2048"/>
                    <a:pt x="9668" y="585"/>
                  </a:cubicBezTo>
                  <a:cubicBezTo>
                    <a:pt x="8978" y="188"/>
                    <a:pt x="8216" y="0"/>
                    <a:pt x="7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a:off x="7815311" y="879918"/>
              <a:ext cx="446705" cy="517709"/>
            </a:xfrm>
            <a:custGeom>
              <a:avLst/>
              <a:gdLst/>
              <a:ahLst/>
              <a:cxnLst/>
              <a:rect l="l" t="t" r="r" b="b"/>
              <a:pathLst>
                <a:path w="22158" h="25680" extrusionOk="0">
                  <a:moveTo>
                    <a:pt x="10533" y="0"/>
                  </a:moveTo>
                  <a:cubicBezTo>
                    <a:pt x="10301" y="146"/>
                    <a:pt x="10029" y="333"/>
                    <a:pt x="9720" y="569"/>
                  </a:cubicBezTo>
                  <a:lnTo>
                    <a:pt x="9716" y="569"/>
                  </a:lnTo>
                  <a:cubicBezTo>
                    <a:pt x="8047" y="1852"/>
                    <a:pt x="5325" y="4602"/>
                    <a:pt x="2722" y="10098"/>
                  </a:cubicBezTo>
                  <a:cubicBezTo>
                    <a:pt x="1483" y="12718"/>
                    <a:pt x="776" y="14993"/>
                    <a:pt x="398" y="16890"/>
                  </a:cubicBezTo>
                  <a:cubicBezTo>
                    <a:pt x="276" y="17507"/>
                    <a:pt x="187" y="18092"/>
                    <a:pt x="126" y="18632"/>
                  </a:cubicBezTo>
                  <a:lnTo>
                    <a:pt x="126" y="18636"/>
                  </a:lnTo>
                  <a:cubicBezTo>
                    <a:pt x="53" y="19266"/>
                    <a:pt x="12" y="19895"/>
                    <a:pt x="8" y="20529"/>
                  </a:cubicBezTo>
                  <a:lnTo>
                    <a:pt x="8" y="20558"/>
                  </a:lnTo>
                  <a:cubicBezTo>
                    <a:pt x="0" y="21813"/>
                    <a:pt x="142" y="22710"/>
                    <a:pt x="264" y="23230"/>
                  </a:cubicBezTo>
                  <a:lnTo>
                    <a:pt x="264" y="23234"/>
                  </a:lnTo>
                  <a:cubicBezTo>
                    <a:pt x="929" y="23112"/>
                    <a:pt x="1660" y="23056"/>
                    <a:pt x="2455" y="23056"/>
                  </a:cubicBezTo>
                  <a:cubicBezTo>
                    <a:pt x="2666" y="23056"/>
                    <a:pt x="2880" y="23060"/>
                    <a:pt x="3099" y="23068"/>
                  </a:cubicBezTo>
                  <a:cubicBezTo>
                    <a:pt x="3136" y="23068"/>
                    <a:pt x="3173" y="23072"/>
                    <a:pt x="3209" y="23076"/>
                  </a:cubicBezTo>
                  <a:cubicBezTo>
                    <a:pt x="3892" y="23100"/>
                    <a:pt x="4615" y="23165"/>
                    <a:pt x="5386" y="23267"/>
                  </a:cubicBezTo>
                  <a:cubicBezTo>
                    <a:pt x="5736" y="23311"/>
                    <a:pt x="6101" y="23364"/>
                    <a:pt x="6475" y="23425"/>
                  </a:cubicBezTo>
                  <a:cubicBezTo>
                    <a:pt x="6808" y="23482"/>
                    <a:pt x="7125" y="23535"/>
                    <a:pt x="7434" y="23596"/>
                  </a:cubicBezTo>
                  <a:cubicBezTo>
                    <a:pt x="7458" y="23608"/>
                    <a:pt x="7486" y="23612"/>
                    <a:pt x="7511" y="23612"/>
                  </a:cubicBezTo>
                  <a:cubicBezTo>
                    <a:pt x="7811" y="23673"/>
                    <a:pt x="8096" y="23742"/>
                    <a:pt x="8372" y="23811"/>
                  </a:cubicBezTo>
                  <a:cubicBezTo>
                    <a:pt x="8811" y="23921"/>
                    <a:pt x="9225" y="24035"/>
                    <a:pt x="9615" y="24169"/>
                  </a:cubicBezTo>
                  <a:cubicBezTo>
                    <a:pt x="9745" y="24205"/>
                    <a:pt x="9863" y="24250"/>
                    <a:pt x="9984" y="24294"/>
                  </a:cubicBezTo>
                  <a:cubicBezTo>
                    <a:pt x="10411" y="24445"/>
                    <a:pt x="10825" y="24615"/>
                    <a:pt x="11231" y="24814"/>
                  </a:cubicBezTo>
                  <a:cubicBezTo>
                    <a:pt x="11329" y="24855"/>
                    <a:pt x="11422" y="24908"/>
                    <a:pt x="11516" y="24953"/>
                  </a:cubicBezTo>
                  <a:cubicBezTo>
                    <a:pt x="11849" y="25123"/>
                    <a:pt x="12166" y="25314"/>
                    <a:pt x="12470" y="25529"/>
                  </a:cubicBezTo>
                  <a:cubicBezTo>
                    <a:pt x="12543" y="25578"/>
                    <a:pt x="12612" y="25627"/>
                    <a:pt x="12682" y="25680"/>
                  </a:cubicBezTo>
                  <a:cubicBezTo>
                    <a:pt x="12682" y="24863"/>
                    <a:pt x="12706" y="23645"/>
                    <a:pt x="12840" y="22170"/>
                  </a:cubicBezTo>
                  <a:cubicBezTo>
                    <a:pt x="12844" y="22146"/>
                    <a:pt x="12848" y="22121"/>
                    <a:pt x="12848" y="22097"/>
                  </a:cubicBezTo>
                  <a:cubicBezTo>
                    <a:pt x="13116" y="19197"/>
                    <a:pt x="13790" y="15330"/>
                    <a:pt x="15415" y="11638"/>
                  </a:cubicBezTo>
                  <a:cubicBezTo>
                    <a:pt x="17873" y="6073"/>
                    <a:pt x="20899" y="4046"/>
                    <a:pt x="22158" y="3404"/>
                  </a:cubicBezTo>
                  <a:cubicBezTo>
                    <a:pt x="20334" y="2352"/>
                    <a:pt x="18230" y="1491"/>
                    <a:pt x="15829" y="882"/>
                  </a:cubicBezTo>
                  <a:cubicBezTo>
                    <a:pt x="15821" y="882"/>
                    <a:pt x="15813" y="882"/>
                    <a:pt x="15809" y="878"/>
                  </a:cubicBezTo>
                  <a:cubicBezTo>
                    <a:pt x="15789" y="878"/>
                    <a:pt x="15769" y="873"/>
                    <a:pt x="15752" y="865"/>
                  </a:cubicBezTo>
                  <a:cubicBezTo>
                    <a:pt x="14830" y="634"/>
                    <a:pt x="13868" y="431"/>
                    <a:pt x="12864" y="276"/>
                  </a:cubicBezTo>
                  <a:cubicBezTo>
                    <a:pt x="12076" y="150"/>
                    <a:pt x="11300" y="61"/>
                    <a:pt x="10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7578807" y="1283476"/>
              <a:ext cx="637036" cy="405377"/>
            </a:xfrm>
            <a:custGeom>
              <a:avLst/>
              <a:gdLst/>
              <a:ahLst/>
              <a:cxnLst/>
              <a:rect l="l" t="t" r="r" b="b"/>
              <a:pathLst>
                <a:path w="31599" h="20108" extrusionOk="0">
                  <a:moveTo>
                    <a:pt x="16485" y="0"/>
                  </a:moveTo>
                  <a:cubicBezTo>
                    <a:pt x="14668" y="0"/>
                    <a:pt x="13148" y="174"/>
                    <a:pt x="11869" y="480"/>
                  </a:cubicBezTo>
                  <a:lnTo>
                    <a:pt x="11857" y="480"/>
                  </a:lnTo>
                  <a:cubicBezTo>
                    <a:pt x="11821" y="492"/>
                    <a:pt x="11780" y="504"/>
                    <a:pt x="11739" y="508"/>
                  </a:cubicBezTo>
                  <a:cubicBezTo>
                    <a:pt x="5317" y="2129"/>
                    <a:pt x="5159" y="7255"/>
                    <a:pt x="4233" y="11154"/>
                  </a:cubicBezTo>
                  <a:cubicBezTo>
                    <a:pt x="4083" y="11808"/>
                    <a:pt x="3863" y="12442"/>
                    <a:pt x="3579" y="13043"/>
                  </a:cubicBezTo>
                  <a:cubicBezTo>
                    <a:pt x="2214" y="15886"/>
                    <a:pt x="0" y="15955"/>
                    <a:pt x="0" y="15955"/>
                  </a:cubicBezTo>
                  <a:cubicBezTo>
                    <a:pt x="4" y="15955"/>
                    <a:pt x="4" y="15955"/>
                    <a:pt x="4" y="15960"/>
                  </a:cubicBezTo>
                  <a:cubicBezTo>
                    <a:pt x="2438" y="15846"/>
                    <a:pt x="4050" y="14164"/>
                    <a:pt x="5220" y="12145"/>
                  </a:cubicBezTo>
                  <a:cubicBezTo>
                    <a:pt x="6422" y="10074"/>
                    <a:pt x="7158" y="7657"/>
                    <a:pt x="7824" y="6207"/>
                  </a:cubicBezTo>
                  <a:cubicBezTo>
                    <a:pt x="7885" y="6073"/>
                    <a:pt x="7950" y="5947"/>
                    <a:pt x="8023" y="5821"/>
                  </a:cubicBezTo>
                  <a:cubicBezTo>
                    <a:pt x="8031" y="5805"/>
                    <a:pt x="8039" y="5793"/>
                    <a:pt x="8047" y="5776"/>
                  </a:cubicBezTo>
                  <a:cubicBezTo>
                    <a:pt x="8104" y="5667"/>
                    <a:pt x="8173" y="5561"/>
                    <a:pt x="8246" y="5464"/>
                  </a:cubicBezTo>
                  <a:cubicBezTo>
                    <a:pt x="8392" y="5236"/>
                    <a:pt x="8559" y="5025"/>
                    <a:pt x="8746" y="4830"/>
                  </a:cubicBezTo>
                  <a:lnTo>
                    <a:pt x="8762" y="4814"/>
                  </a:lnTo>
                  <a:cubicBezTo>
                    <a:pt x="8803" y="4769"/>
                    <a:pt x="8843" y="4724"/>
                    <a:pt x="8888" y="4684"/>
                  </a:cubicBezTo>
                  <a:cubicBezTo>
                    <a:pt x="8957" y="4619"/>
                    <a:pt x="9014" y="4558"/>
                    <a:pt x="9087" y="4497"/>
                  </a:cubicBezTo>
                  <a:cubicBezTo>
                    <a:pt x="9099" y="4485"/>
                    <a:pt x="9115" y="4477"/>
                    <a:pt x="9132" y="4460"/>
                  </a:cubicBezTo>
                  <a:cubicBezTo>
                    <a:pt x="9347" y="4282"/>
                    <a:pt x="9574" y="4119"/>
                    <a:pt x="9814" y="3981"/>
                  </a:cubicBezTo>
                  <a:cubicBezTo>
                    <a:pt x="9940" y="3904"/>
                    <a:pt x="10066" y="3835"/>
                    <a:pt x="10200" y="3778"/>
                  </a:cubicBezTo>
                  <a:cubicBezTo>
                    <a:pt x="10310" y="3725"/>
                    <a:pt x="10415" y="3672"/>
                    <a:pt x="10541" y="3624"/>
                  </a:cubicBezTo>
                  <a:cubicBezTo>
                    <a:pt x="10667" y="3575"/>
                    <a:pt x="10801" y="3526"/>
                    <a:pt x="10939" y="3481"/>
                  </a:cubicBezTo>
                  <a:cubicBezTo>
                    <a:pt x="11029" y="3449"/>
                    <a:pt x="11122" y="3420"/>
                    <a:pt x="11215" y="3392"/>
                  </a:cubicBezTo>
                  <a:lnTo>
                    <a:pt x="11345" y="3359"/>
                  </a:lnTo>
                  <a:cubicBezTo>
                    <a:pt x="11435" y="3331"/>
                    <a:pt x="11528" y="3311"/>
                    <a:pt x="11622" y="3286"/>
                  </a:cubicBezTo>
                  <a:lnTo>
                    <a:pt x="11638" y="3286"/>
                  </a:lnTo>
                  <a:cubicBezTo>
                    <a:pt x="11756" y="3262"/>
                    <a:pt x="11877" y="3234"/>
                    <a:pt x="11995" y="3209"/>
                  </a:cubicBezTo>
                  <a:cubicBezTo>
                    <a:pt x="12659" y="3094"/>
                    <a:pt x="13388" y="3039"/>
                    <a:pt x="14180" y="3039"/>
                  </a:cubicBezTo>
                  <a:cubicBezTo>
                    <a:pt x="14393" y="3039"/>
                    <a:pt x="14609" y="3043"/>
                    <a:pt x="14830" y="3051"/>
                  </a:cubicBezTo>
                  <a:cubicBezTo>
                    <a:pt x="14867" y="3051"/>
                    <a:pt x="14904" y="3051"/>
                    <a:pt x="14940" y="3055"/>
                  </a:cubicBezTo>
                  <a:cubicBezTo>
                    <a:pt x="15623" y="3083"/>
                    <a:pt x="16346" y="3148"/>
                    <a:pt x="17117" y="3250"/>
                  </a:cubicBezTo>
                  <a:cubicBezTo>
                    <a:pt x="17471" y="3294"/>
                    <a:pt x="17832" y="3347"/>
                    <a:pt x="18206" y="3408"/>
                  </a:cubicBezTo>
                  <a:cubicBezTo>
                    <a:pt x="18539" y="3465"/>
                    <a:pt x="18856" y="3518"/>
                    <a:pt x="19165" y="3579"/>
                  </a:cubicBezTo>
                  <a:cubicBezTo>
                    <a:pt x="19189" y="3591"/>
                    <a:pt x="19217" y="3595"/>
                    <a:pt x="19242" y="3595"/>
                  </a:cubicBezTo>
                  <a:cubicBezTo>
                    <a:pt x="19542" y="3656"/>
                    <a:pt x="19827" y="3725"/>
                    <a:pt x="20103" y="3794"/>
                  </a:cubicBezTo>
                  <a:cubicBezTo>
                    <a:pt x="20542" y="3904"/>
                    <a:pt x="20956" y="4018"/>
                    <a:pt x="21350" y="4152"/>
                  </a:cubicBezTo>
                  <a:cubicBezTo>
                    <a:pt x="21476" y="4188"/>
                    <a:pt x="21598" y="4233"/>
                    <a:pt x="21715" y="4277"/>
                  </a:cubicBezTo>
                  <a:cubicBezTo>
                    <a:pt x="22142" y="4424"/>
                    <a:pt x="22556" y="4598"/>
                    <a:pt x="22962" y="4793"/>
                  </a:cubicBezTo>
                  <a:cubicBezTo>
                    <a:pt x="23060" y="4838"/>
                    <a:pt x="23157" y="4891"/>
                    <a:pt x="23251" y="4931"/>
                  </a:cubicBezTo>
                  <a:cubicBezTo>
                    <a:pt x="23580" y="5106"/>
                    <a:pt x="23897" y="5297"/>
                    <a:pt x="24201" y="5512"/>
                  </a:cubicBezTo>
                  <a:cubicBezTo>
                    <a:pt x="24274" y="5561"/>
                    <a:pt x="24348" y="5610"/>
                    <a:pt x="24413" y="5663"/>
                  </a:cubicBezTo>
                  <a:cubicBezTo>
                    <a:pt x="24502" y="5728"/>
                    <a:pt x="24579" y="5793"/>
                    <a:pt x="24660" y="5858"/>
                  </a:cubicBezTo>
                  <a:cubicBezTo>
                    <a:pt x="24733" y="5918"/>
                    <a:pt x="24802" y="5979"/>
                    <a:pt x="24867" y="6040"/>
                  </a:cubicBezTo>
                  <a:cubicBezTo>
                    <a:pt x="25018" y="6174"/>
                    <a:pt x="25160" y="6312"/>
                    <a:pt x="25290" y="6467"/>
                  </a:cubicBezTo>
                  <a:cubicBezTo>
                    <a:pt x="25335" y="6512"/>
                    <a:pt x="25375" y="6556"/>
                    <a:pt x="25416" y="6609"/>
                  </a:cubicBezTo>
                  <a:cubicBezTo>
                    <a:pt x="25448" y="6642"/>
                    <a:pt x="25477" y="6678"/>
                    <a:pt x="25501" y="6719"/>
                  </a:cubicBezTo>
                  <a:cubicBezTo>
                    <a:pt x="25554" y="6776"/>
                    <a:pt x="25599" y="6841"/>
                    <a:pt x="25639" y="6906"/>
                  </a:cubicBezTo>
                  <a:cubicBezTo>
                    <a:pt x="25769" y="7088"/>
                    <a:pt x="25887" y="7279"/>
                    <a:pt x="25980" y="7478"/>
                  </a:cubicBezTo>
                  <a:cubicBezTo>
                    <a:pt x="26013" y="7543"/>
                    <a:pt x="26045" y="7604"/>
                    <a:pt x="26070" y="7673"/>
                  </a:cubicBezTo>
                  <a:cubicBezTo>
                    <a:pt x="26090" y="7718"/>
                    <a:pt x="26110" y="7767"/>
                    <a:pt x="26131" y="7819"/>
                  </a:cubicBezTo>
                  <a:cubicBezTo>
                    <a:pt x="26151" y="7876"/>
                    <a:pt x="26167" y="7925"/>
                    <a:pt x="26192" y="7982"/>
                  </a:cubicBezTo>
                  <a:cubicBezTo>
                    <a:pt x="26240" y="8136"/>
                    <a:pt x="26281" y="8299"/>
                    <a:pt x="26313" y="8461"/>
                  </a:cubicBezTo>
                  <a:cubicBezTo>
                    <a:pt x="26330" y="8530"/>
                    <a:pt x="26342" y="8603"/>
                    <a:pt x="26350" y="8677"/>
                  </a:cubicBezTo>
                  <a:cubicBezTo>
                    <a:pt x="26667" y="10996"/>
                    <a:pt x="26110" y="19055"/>
                    <a:pt x="30660" y="20017"/>
                  </a:cubicBezTo>
                  <a:cubicBezTo>
                    <a:pt x="30951" y="20075"/>
                    <a:pt x="31246" y="20107"/>
                    <a:pt x="31545" y="20107"/>
                  </a:cubicBezTo>
                  <a:cubicBezTo>
                    <a:pt x="31563" y="20107"/>
                    <a:pt x="31580" y="20107"/>
                    <a:pt x="31598" y="20107"/>
                  </a:cubicBezTo>
                  <a:cubicBezTo>
                    <a:pt x="31574" y="20107"/>
                    <a:pt x="31553" y="20103"/>
                    <a:pt x="31529" y="20103"/>
                  </a:cubicBezTo>
                  <a:cubicBezTo>
                    <a:pt x="28263" y="19806"/>
                    <a:pt x="27942" y="16102"/>
                    <a:pt x="28584" y="12267"/>
                  </a:cubicBezTo>
                  <a:cubicBezTo>
                    <a:pt x="29019" y="9651"/>
                    <a:pt x="28523" y="4907"/>
                    <a:pt x="24571" y="2149"/>
                  </a:cubicBezTo>
                  <a:cubicBezTo>
                    <a:pt x="24445" y="2056"/>
                    <a:pt x="24311" y="1970"/>
                    <a:pt x="24173" y="1885"/>
                  </a:cubicBezTo>
                  <a:cubicBezTo>
                    <a:pt x="22377" y="756"/>
                    <a:pt x="19920" y="17"/>
                    <a:pt x="16610" y="0"/>
                  </a:cubicBezTo>
                  <a:cubicBezTo>
                    <a:pt x="16568" y="0"/>
                    <a:pt x="16526" y="0"/>
                    <a:pt x="16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7563747" y="1007637"/>
              <a:ext cx="257544" cy="252524"/>
            </a:xfrm>
            <a:custGeom>
              <a:avLst/>
              <a:gdLst/>
              <a:ahLst/>
              <a:cxnLst/>
              <a:rect l="l" t="t" r="r" b="b"/>
              <a:pathLst>
                <a:path w="12775" h="12526" extrusionOk="0">
                  <a:moveTo>
                    <a:pt x="7430" y="1"/>
                  </a:moveTo>
                  <a:cubicBezTo>
                    <a:pt x="5345" y="1"/>
                    <a:pt x="3125" y="1340"/>
                    <a:pt x="1808" y="3621"/>
                  </a:cubicBezTo>
                  <a:cubicBezTo>
                    <a:pt x="0" y="6757"/>
                    <a:pt x="581" y="10481"/>
                    <a:pt x="3107" y="11940"/>
                  </a:cubicBezTo>
                  <a:cubicBezTo>
                    <a:pt x="3797" y="12337"/>
                    <a:pt x="4561" y="12526"/>
                    <a:pt x="5343" y="12526"/>
                  </a:cubicBezTo>
                  <a:cubicBezTo>
                    <a:pt x="7428" y="12526"/>
                    <a:pt x="9646" y="11186"/>
                    <a:pt x="10963" y="8905"/>
                  </a:cubicBezTo>
                  <a:cubicBezTo>
                    <a:pt x="12775" y="5770"/>
                    <a:pt x="12190" y="2045"/>
                    <a:pt x="9663" y="587"/>
                  </a:cubicBezTo>
                  <a:cubicBezTo>
                    <a:pt x="8974" y="189"/>
                    <a:pt x="8212" y="1"/>
                    <a:pt x="7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7909723" y="1156362"/>
              <a:ext cx="89531" cy="87837"/>
            </a:xfrm>
            <a:custGeom>
              <a:avLst/>
              <a:gdLst/>
              <a:ahLst/>
              <a:cxnLst/>
              <a:rect l="l" t="t" r="r" b="b"/>
              <a:pathLst>
                <a:path w="4441" h="4357" extrusionOk="0">
                  <a:moveTo>
                    <a:pt x="2584" y="1"/>
                  </a:moveTo>
                  <a:cubicBezTo>
                    <a:pt x="1859" y="1"/>
                    <a:pt x="1088" y="468"/>
                    <a:pt x="630" y="1260"/>
                  </a:cubicBezTo>
                  <a:cubicBezTo>
                    <a:pt x="1" y="2349"/>
                    <a:pt x="200" y="3645"/>
                    <a:pt x="1081" y="4152"/>
                  </a:cubicBezTo>
                  <a:cubicBezTo>
                    <a:pt x="1320" y="4291"/>
                    <a:pt x="1584" y="4356"/>
                    <a:pt x="1855" y="4356"/>
                  </a:cubicBezTo>
                  <a:cubicBezTo>
                    <a:pt x="2580" y="4356"/>
                    <a:pt x="3352" y="3889"/>
                    <a:pt x="3811" y="3096"/>
                  </a:cubicBezTo>
                  <a:cubicBezTo>
                    <a:pt x="4440" y="2008"/>
                    <a:pt x="4237" y="712"/>
                    <a:pt x="3360" y="204"/>
                  </a:cubicBezTo>
                  <a:cubicBezTo>
                    <a:pt x="3120" y="66"/>
                    <a:pt x="2855"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7821117" y="1207752"/>
              <a:ext cx="63726" cy="62536"/>
            </a:xfrm>
            <a:custGeom>
              <a:avLst/>
              <a:gdLst/>
              <a:ahLst/>
              <a:cxnLst/>
              <a:rect l="l" t="t" r="r" b="b"/>
              <a:pathLst>
                <a:path w="3161" h="3102" extrusionOk="0">
                  <a:moveTo>
                    <a:pt x="1841" y="0"/>
                  </a:moveTo>
                  <a:cubicBezTo>
                    <a:pt x="1325" y="0"/>
                    <a:pt x="775" y="332"/>
                    <a:pt x="447" y="897"/>
                  </a:cubicBezTo>
                  <a:cubicBezTo>
                    <a:pt x="1" y="1673"/>
                    <a:pt x="147" y="2595"/>
                    <a:pt x="768" y="2956"/>
                  </a:cubicBezTo>
                  <a:cubicBezTo>
                    <a:pt x="939" y="3055"/>
                    <a:pt x="1128" y="3101"/>
                    <a:pt x="1321" y="3101"/>
                  </a:cubicBezTo>
                  <a:cubicBezTo>
                    <a:pt x="1838" y="3101"/>
                    <a:pt x="2389" y="2769"/>
                    <a:pt x="2714" y="2205"/>
                  </a:cubicBezTo>
                  <a:cubicBezTo>
                    <a:pt x="3161" y="1433"/>
                    <a:pt x="3015" y="507"/>
                    <a:pt x="2393" y="145"/>
                  </a:cubicBezTo>
                  <a:cubicBezTo>
                    <a:pt x="2223" y="47"/>
                    <a:pt x="2034" y="0"/>
                    <a:pt x="1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a:off x="8003974" y="1219708"/>
              <a:ext cx="63746" cy="62536"/>
            </a:xfrm>
            <a:custGeom>
              <a:avLst/>
              <a:gdLst/>
              <a:ahLst/>
              <a:cxnLst/>
              <a:rect l="l" t="t" r="r" b="b"/>
              <a:pathLst>
                <a:path w="3162" h="3102" extrusionOk="0">
                  <a:moveTo>
                    <a:pt x="1840" y="0"/>
                  </a:moveTo>
                  <a:cubicBezTo>
                    <a:pt x="1323" y="0"/>
                    <a:pt x="773" y="332"/>
                    <a:pt x="448" y="897"/>
                  </a:cubicBezTo>
                  <a:cubicBezTo>
                    <a:pt x="1" y="1673"/>
                    <a:pt x="147" y="2595"/>
                    <a:pt x="769" y="2956"/>
                  </a:cubicBezTo>
                  <a:cubicBezTo>
                    <a:pt x="939" y="3055"/>
                    <a:pt x="1128" y="3101"/>
                    <a:pt x="1322" y="3101"/>
                  </a:cubicBezTo>
                  <a:cubicBezTo>
                    <a:pt x="1838" y="3101"/>
                    <a:pt x="2389" y="2769"/>
                    <a:pt x="2714" y="2205"/>
                  </a:cubicBezTo>
                  <a:cubicBezTo>
                    <a:pt x="3161" y="1429"/>
                    <a:pt x="3015" y="507"/>
                    <a:pt x="2393" y="145"/>
                  </a:cubicBezTo>
                  <a:cubicBezTo>
                    <a:pt x="2223" y="47"/>
                    <a:pt x="2034" y="0"/>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a:off x="8097660" y="1096404"/>
              <a:ext cx="257564" cy="252605"/>
            </a:xfrm>
            <a:custGeom>
              <a:avLst/>
              <a:gdLst/>
              <a:ahLst/>
              <a:cxnLst/>
              <a:rect l="l" t="t" r="r" b="b"/>
              <a:pathLst>
                <a:path w="12776" h="12530" extrusionOk="0">
                  <a:moveTo>
                    <a:pt x="7431" y="1"/>
                  </a:moveTo>
                  <a:cubicBezTo>
                    <a:pt x="5346" y="1"/>
                    <a:pt x="3127" y="1340"/>
                    <a:pt x="1812" y="3621"/>
                  </a:cubicBezTo>
                  <a:cubicBezTo>
                    <a:pt x="1" y="6757"/>
                    <a:pt x="582" y="10482"/>
                    <a:pt x="3112" y="11944"/>
                  </a:cubicBezTo>
                  <a:cubicBezTo>
                    <a:pt x="3800" y="12341"/>
                    <a:pt x="4562" y="12529"/>
                    <a:pt x="5343" y="12529"/>
                  </a:cubicBezTo>
                  <a:cubicBezTo>
                    <a:pt x="7428" y="12529"/>
                    <a:pt x="9649" y="11187"/>
                    <a:pt x="10964" y="8906"/>
                  </a:cubicBezTo>
                  <a:cubicBezTo>
                    <a:pt x="12775" y="5770"/>
                    <a:pt x="12195" y="2045"/>
                    <a:pt x="9664" y="587"/>
                  </a:cubicBezTo>
                  <a:cubicBezTo>
                    <a:pt x="8975" y="189"/>
                    <a:pt x="8212"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a:off x="8215176" y="1123097"/>
              <a:ext cx="56186" cy="55097"/>
            </a:xfrm>
            <a:custGeom>
              <a:avLst/>
              <a:gdLst/>
              <a:ahLst/>
              <a:cxnLst/>
              <a:rect l="l" t="t" r="r" b="b"/>
              <a:pathLst>
                <a:path w="2787" h="2733" extrusionOk="0">
                  <a:moveTo>
                    <a:pt x="1620" y="0"/>
                  </a:moveTo>
                  <a:cubicBezTo>
                    <a:pt x="1166" y="0"/>
                    <a:pt x="684" y="291"/>
                    <a:pt x="395" y="790"/>
                  </a:cubicBezTo>
                  <a:cubicBezTo>
                    <a:pt x="1" y="1472"/>
                    <a:pt x="126" y="2285"/>
                    <a:pt x="679" y="2606"/>
                  </a:cubicBezTo>
                  <a:cubicBezTo>
                    <a:pt x="829" y="2692"/>
                    <a:pt x="995" y="2733"/>
                    <a:pt x="1165" y="2733"/>
                  </a:cubicBezTo>
                  <a:cubicBezTo>
                    <a:pt x="1620" y="2733"/>
                    <a:pt x="2103" y="2440"/>
                    <a:pt x="2393" y="1944"/>
                  </a:cubicBezTo>
                  <a:cubicBezTo>
                    <a:pt x="2787" y="1261"/>
                    <a:pt x="2661" y="449"/>
                    <a:pt x="2109" y="128"/>
                  </a:cubicBezTo>
                  <a:cubicBezTo>
                    <a:pt x="1958" y="41"/>
                    <a:pt x="1791" y="0"/>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8136892" y="1183257"/>
              <a:ext cx="56186" cy="55097"/>
            </a:xfrm>
            <a:custGeom>
              <a:avLst/>
              <a:gdLst/>
              <a:ahLst/>
              <a:cxnLst/>
              <a:rect l="l" t="t" r="r" b="b"/>
              <a:pathLst>
                <a:path w="2787" h="2733" extrusionOk="0">
                  <a:moveTo>
                    <a:pt x="1619" y="0"/>
                  </a:moveTo>
                  <a:cubicBezTo>
                    <a:pt x="1165" y="0"/>
                    <a:pt x="684" y="292"/>
                    <a:pt x="398" y="788"/>
                  </a:cubicBezTo>
                  <a:cubicBezTo>
                    <a:pt x="0" y="1474"/>
                    <a:pt x="130" y="2282"/>
                    <a:pt x="679" y="2603"/>
                  </a:cubicBezTo>
                  <a:cubicBezTo>
                    <a:pt x="830" y="2691"/>
                    <a:pt x="997" y="2733"/>
                    <a:pt x="1169" y="2733"/>
                  </a:cubicBezTo>
                  <a:cubicBezTo>
                    <a:pt x="1623" y="2733"/>
                    <a:pt x="2107" y="2440"/>
                    <a:pt x="2393" y="1941"/>
                  </a:cubicBezTo>
                  <a:cubicBezTo>
                    <a:pt x="2787" y="1259"/>
                    <a:pt x="2661" y="446"/>
                    <a:pt x="2108" y="129"/>
                  </a:cubicBezTo>
                  <a:cubicBezTo>
                    <a:pt x="1957" y="42"/>
                    <a:pt x="1790" y="0"/>
                    <a:pt x="1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a:off x="8178826" y="1263658"/>
              <a:ext cx="56186" cy="55117"/>
            </a:xfrm>
            <a:custGeom>
              <a:avLst/>
              <a:gdLst/>
              <a:ahLst/>
              <a:cxnLst/>
              <a:rect l="l" t="t" r="r" b="b"/>
              <a:pathLst>
                <a:path w="2787" h="2734" extrusionOk="0">
                  <a:moveTo>
                    <a:pt x="1618" y="1"/>
                  </a:moveTo>
                  <a:cubicBezTo>
                    <a:pt x="1163" y="1"/>
                    <a:pt x="680" y="293"/>
                    <a:pt x="394" y="788"/>
                  </a:cubicBezTo>
                  <a:cubicBezTo>
                    <a:pt x="0" y="1471"/>
                    <a:pt x="126" y="2283"/>
                    <a:pt x="678" y="2604"/>
                  </a:cubicBezTo>
                  <a:cubicBezTo>
                    <a:pt x="830" y="2692"/>
                    <a:pt x="997" y="2733"/>
                    <a:pt x="1168" y="2733"/>
                  </a:cubicBezTo>
                  <a:cubicBezTo>
                    <a:pt x="1621" y="2733"/>
                    <a:pt x="2103" y="2440"/>
                    <a:pt x="2393" y="1942"/>
                  </a:cubicBezTo>
                  <a:cubicBezTo>
                    <a:pt x="2787" y="1259"/>
                    <a:pt x="2661" y="447"/>
                    <a:pt x="2108" y="130"/>
                  </a:cubicBezTo>
                  <a:cubicBezTo>
                    <a:pt x="1957" y="42"/>
                    <a:pt x="1789"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a:off x="8256525" y="1210756"/>
              <a:ext cx="56206" cy="55117"/>
            </a:xfrm>
            <a:custGeom>
              <a:avLst/>
              <a:gdLst/>
              <a:ahLst/>
              <a:cxnLst/>
              <a:rect l="l" t="t" r="r" b="b"/>
              <a:pathLst>
                <a:path w="2788" h="2734" extrusionOk="0">
                  <a:moveTo>
                    <a:pt x="1619" y="1"/>
                  </a:moveTo>
                  <a:cubicBezTo>
                    <a:pt x="1166" y="1"/>
                    <a:pt x="685" y="293"/>
                    <a:pt x="399" y="788"/>
                  </a:cubicBezTo>
                  <a:cubicBezTo>
                    <a:pt x="1" y="1475"/>
                    <a:pt x="131" y="2283"/>
                    <a:pt x="679" y="2604"/>
                  </a:cubicBezTo>
                  <a:cubicBezTo>
                    <a:pt x="830" y="2692"/>
                    <a:pt x="998" y="2733"/>
                    <a:pt x="1169" y="2733"/>
                  </a:cubicBezTo>
                  <a:cubicBezTo>
                    <a:pt x="1624" y="2733"/>
                    <a:pt x="2107" y="2441"/>
                    <a:pt x="2393" y="1946"/>
                  </a:cubicBezTo>
                  <a:cubicBezTo>
                    <a:pt x="2787" y="1259"/>
                    <a:pt x="2661" y="451"/>
                    <a:pt x="2109" y="130"/>
                  </a:cubicBezTo>
                  <a:cubicBezTo>
                    <a:pt x="1958" y="42"/>
                    <a:pt x="1790"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7619431" y="1065861"/>
              <a:ext cx="155917" cy="146745"/>
            </a:xfrm>
            <a:custGeom>
              <a:avLst/>
              <a:gdLst/>
              <a:ahLst/>
              <a:cxnLst/>
              <a:rect l="l" t="t" r="r" b="b"/>
              <a:pathLst>
                <a:path w="7734" h="7279" extrusionOk="0">
                  <a:moveTo>
                    <a:pt x="4178" y="1"/>
                  </a:moveTo>
                  <a:cubicBezTo>
                    <a:pt x="3713" y="1"/>
                    <a:pt x="3298" y="297"/>
                    <a:pt x="3152" y="741"/>
                  </a:cubicBezTo>
                  <a:cubicBezTo>
                    <a:pt x="2884" y="1545"/>
                    <a:pt x="2620" y="2467"/>
                    <a:pt x="2620" y="2467"/>
                  </a:cubicBezTo>
                  <a:lnTo>
                    <a:pt x="1198" y="2467"/>
                  </a:lnTo>
                  <a:cubicBezTo>
                    <a:pt x="687" y="2467"/>
                    <a:pt x="244" y="2829"/>
                    <a:pt x="138" y="3333"/>
                  </a:cubicBezTo>
                  <a:lnTo>
                    <a:pt x="134" y="3365"/>
                  </a:lnTo>
                  <a:cubicBezTo>
                    <a:pt x="0" y="4015"/>
                    <a:pt x="488" y="4632"/>
                    <a:pt x="1154" y="4657"/>
                  </a:cubicBezTo>
                  <a:cubicBezTo>
                    <a:pt x="1771" y="4677"/>
                    <a:pt x="2380" y="4701"/>
                    <a:pt x="2380" y="4701"/>
                  </a:cubicBezTo>
                  <a:cubicBezTo>
                    <a:pt x="2242" y="5071"/>
                    <a:pt x="2137" y="5550"/>
                    <a:pt x="2060" y="5977"/>
                  </a:cubicBezTo>
                  <a:cubicBezTo>
                    <a:pt x="1954" y="6598"/>
                    <a:pt x="2397" y="7183"/>
                    <a:pt x="3026" y="7240"/>
                  </a:cubicBezTo>
                  <a:cubicBezTo>
                    <a:pt x="3201" y="7256"/>
                    <a:pt x="3372" y="7269"/>
                    <a:pt x="3526" y="7277"/>
                  </a:cubicBezTo>
                  <a:cubicBezTo>
                    <a:pt x="3549" y="7278"/>
                    <a:pt x="3572" y="7279"/>
                    <a:pt x="3595" y="7279"/>
                  </a:cubicBezTo>
                  <a:cubicBezTo>
                    <a:pt x="4067" y="7279"/>
                    <a:pt x="4483" y="6966"/>
                    <a:pt x="4619" y="6513"/>
                  </a:cubicBezTo>
                  <a:cubicBezTo>
                    <a:pt x="4805" y="5887"/>
                    <a:pt x="5013" y="5181"/>
                    <a:pt x="5013" y="5181"/>
                  </a:cubicBezTo>
                  <a:lnTo>
                    <a:pt x="6536" y="5181"/>
                  </a:lnTo>
                  <a:cubicBezTo>
                    <a:pt x="6539" y="5181"/>
                    <a:pt x="6542" y="5181"/>
                    <a:pt x="6545" y="5181"/>
                  </a:cubicBezTo>
                  <a:cubicBezTo>
                    <a:pt x="7045" y="5181"/>
                    <a:pt x="7479" y="4837"/>
                    <a:pt x="7588" y="4348"/>
                  </a:cubicBezTo>
                  <a:cubicBezTo>
                    <a:pt x="7608" y="4246"/>
                    <a:pt x="7628" y="4145"/>
                    <a:pt x="7641" y="4043"/>
                  </a:cubicBezTo>
                  <a:cubicBezTo>
                    <a:pt x="7734" y="3446"/>
                    <a:pt x="7295" y="2898"/>
                    <a:pt x="6694" y="2825"/>
                  </a:cubicBezTo>
                  <a:cubicBezTo>
                    <a:pt x="5991" y="2740"/>
                    <a:pt x="5252" y="2707"/>
                    <a:pt x="5252" y="2707"/>
                  </a:cubicBezTo>
                  <a:lnTo>
                    <a:pt x="5614" y="1399"/>
                  </a:lnTo>
                  <a:cubicBezTo>
                    <a:pt x="5788" y="761"/>
                    <a:pt x="5358" y="120"/>
                    <a:pt x="4700" y="42"/>
                  </a:cubicBezTo>
                  <a:cubicBezTo>
                    <a:pt x="4537" y="22"/>
                    <a:pt x="4375" y="10"/>
                    <a:pt x="4225" y="2"/>
                  </a:cubicBezTo>
                  <a:cubicBezTo>
                    <a:pt x="4209" y="1"/>
                    <a:pt x="419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7875652" y="1119468"/>
              <a:ext cx="58081" cy="25019"/>
            </a:xfrm>
            <a:custGeom>
              <a:avLst/>
              <a:gdLst/>
              <a:ahLst/>
              <a:cxnLst/>
              <a:rect l="l" t="t" r="r" b="b"/>
              <a:pathLst>
                <a:path w="2881" h="1241" extrusionOk="0">
                  <a:moveTo>
                    <a:pt x="664" y="1"/>
                  </a:moveTo>
                  <a:cubicBezTo>
                    <a:pt x="464" y="1"/>
                    <a:pt x="281" y="108"/>
                    <a:pt x="188" y="288"/>
                  </a:cubicBezTo>
                  <a:lnTo>
                    <a:pt x="180" y="300"/>
                  </a:lnTo>
                  <a:cubicBezTo>
                    <a:pt x="1" y="637"/>
                    <a:pt x="220" y="1047"/>
                    <a:pt x="598" y="1084"/>
                  </a:cubicBezTo>
                  <a:lnTo>
                    <a:pt x="2186" y="1238"/>
                  </a:lnTo>
                  <a:cubicBezTo>
                    <a:pt x="2203" y="1240"/>
                    <a:pt x="2219" y="1240"/>
                    <a:pt x="2235" y="1240"/>
                  </a:cubicBezTo>
                  <a:cubicBezTo>
                    <a:pt x="2444" y="1240"/>
                    <a:pt x="2636" y="1122"/>
                    <a:pt x="2722" y="929"/>
                  </a:cubicBezTo>
                  <a:cubicBezTo>
                    <a:pt x="2881" y="596"/>
                    <a:pt x="2661" y="206"/>
                    <a:pt x="2292" y="170"/>
                  </a:cubicBezTo>
                  <a:lnTo>
                    <a:pt x="716" y="3"/>
                  </a:lnTo>
                  <a:cubicBezTo>
                    <a:pt x="698" y="2"/>
                    <a:pt x="681"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8015606" y="1138298"/>
              <a:ext cx="58162" cy="24938"/>
            </a:xfrm>
            <a:custGeom>
              <a:avLst/>
              <a:gdLst/>
              <a:ahLst/>
              <a:cxnLst/>
              <a:rect l="l" t="t" r="r" b="b"/>
              <a:pathLst>
                <a:path w="2885" h="1237" extrusionOk="0">
                  <a:moveTo>
                    <a:pt x="657" y="0"/>
                  </a:moveTo>
                  <a:cubicBezTo>
                    <a:pt x="460" y="0"/>
                    <a:pt x="280" y="110"/>
                    <a:pt x="188" y="284"/>
                  </a:cubicBezTo>
                  <a:lnTo>
                    <a:pt x="179" y="296"/>
                  </a:lnTo>
                  <a:cubicBezTo>
                    <a:pt x="1" y="633"/>
                    <a:pt x="224" y="1043"/>
                    <a:pt x="602" y="1080"/>
                  </a:cubicBezTo>
                  <a:lnTo>
                    <a:pt x="2190" y="1234"/>
                  </a:lnTo>
                  <a:cubicBezTo>
                    <a:pt x="2206" y="1236"/>
                    <a:pt x="2222" y="1237"/>
                    <a:pt x="2238" y="1237"/>
                  </a:cubicBezTo>
                  <a:cubicBezTo>
                    <a:pt x="2444" y="1237"/>
                    <a:pt x="2636" y="1118"/>
                    <a:pt x="2726" y="930"/>
                  </a:cubicBezTo>
                  <a:cubicBezTo>
                    <a:pt x="2885" y="593"/>
                    <a:pt x="2665" y="203"/>
                    <a:pt x="2296" y="166"/>
                  </a:cubicBezTo>
                  <a:lnTo>
                    <a:pt x="716" y="4"/>
                  </a:lnTo>
                  <a:cubicBezTo>
                    <a:pt x="696" y="1"/>
                    <a:pt x="676" y="0"/>
                    <a:pt x="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9"/>
            <p:cNvSpPr/>
            <p:nvPr/>
          </p:nvSpPr>
          <p:spPr>
            <a:xfrm>
              <a:off x="7896296" y="1154387"/>
              <a:ext cx="89531" cy="87777"/>
            </a:xfrm>
            <a:custGeom>
              <a:avLst/>
              <a:gdLst/>
              <a:ahLst/>
              <a:cxnLst/>
              <a:rect l="l" t="t" r="r" b="b"/>
              <a:pathLst>
                <a:path w="4441" h="4354" extrusionOk="0">
                  <a:moveTo>
                    <a:pt x="2583" y="0"/>
                  </a:moveTo>
                  <a:cubicBezTo>
                    <a:pt x="1859" y="0"/>
                    <a:pt x="1088" y="466"/>
                    <a:pt x="630" y="1257"/>
                  </a:cubicBezTo>
                  <a:cubicBezTo>
                    <a:pt x="0" y="2349"/>
                    <a:pt x="204" y="3641"/>
                    <a:pt x="1081" y="4149"/>
                  </a:cubicBezTo>
                  <a:cubicBezTo>
                    <a:pt x="1322" y="4288"/>
                    <a:pt x="1588" y="4353"/>
                    <a:pt x="1860" y="4353"/>
                  </a:cubicBezTo>
                  <a:cubicBezTo>
                    <a:pt x="2584" y="4353"/>
                    <a:pt x="3353" y="3888"/>
                    <a:pt x="3811" y="3097"/>
                  </a:cubicBezTo>
                  <a:cubicBezTo>
                    <a:pt x="4440" y="2004"/>
                    <a:pt x="4237" y="708"/>
                    <a:pt x="3360" y="205"/>
                  </a:cubicBezTo>
                  <a:cubicBezTo>
                    <a:pt x="3120" y="66"/>
                    <a:pt x="2855" y="0"/>
                    <a:pt x="2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9"/>
            <p:cNvSpPr/>
            <p:nvPr/>
          </p:nvSpPr>
          <p:spPr>
            <a:xfrm>
              <a:off x="7811622" y="1206361"/>
              <a:ext cx="63726" cy="62536"/>
            </a:xfrm>
            <a:custGeom>
              <a:avLst/>
              <a:gdLst/>
              <a:ahLst/>
              <a:cxnLst/>
              <a:rect l="l" t="t" r="r" b="b"/>
              <a:pathLst>
                <a:path w="3161" h="3102" extrusionOk="0">
                  <a:moveTo>
                    <a:pt x="1838" y="0"/>
                  </a:moveTo>
                  <a:cubicBezTo>
                    <a:pt x="1323" y="0"/>
                    <a:pt x="772" y="332"/>
                    <a:pt x="447" y="897"/>
                  </a:cubicBezTo>
                  <a:cubicBezTo>
                    <a:pt x="0" y="1672"/>
                    <a:pt x="147" y="2595"/>
                    <a:pt x="768" y="2956"/>
                  </a:cubicBezTo>
                  <a:cubicBezTo>
                    <a:pt x="939" y="3055"/>
                    <a:pt x="1127" y="3101"/>
                    <a:pt x="1320" y="3101"/>
                  </a:cubicBezTo>
                  <a:cubicBezTo>
                    <a:pt x="1836" y="3101"/>
                    <a:pt x="2386" y="2769"/>
                    <a:pt x="2714" y="2205"/>
                  </a:cubicBezTo>
                  <a:cubicBezTo>
                    <a:pt x="3161" y="1429"/>
                    <a:pt x="3014" y="507"/>
                    <a:pt x="2389" y="145"/>
                  </a:cubicBezTo>
                  <a:cubicBezTo>
                    <a:pt x="2219" y="47"/>
                    <a:pt x="2031" y="0"/>
                    <a:pt x="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7994478" y="1218256"/>
              <a:ext cx="63726" cy="62516"/>
            </a:xfrm>
            <a:custGeom>
              <a:avLst/>
              <a:gdLst/>
              <a:ahLst/>
              <a:cxnLst/>
              <a:rect l="l" t="t" r="r" b="b"/>
              <a:pathLst>
                <a:path w="3161" h="3101" extrusionOk="0">
                  <a:moveTo>
                    <a:pt x="1839" y="1"/>
                  </a:moveTo>
                  <a:cubicBezTo>
                    <a:pt x="1324" y="1"/>
                    <a:pt x="773" y="331"/>
                    <a:pt x="448" y="896"/>
                  </a:cubicBezTo>
                  <a:cubicBezTo>
                    <a:pt x="1" y="1671"/>
                    <a:pt x="143" y="2594"/>
                    <a:pt x="768" y="2955"/>
                  </a:cubicBezTo>
                  <a:cubicBezTo>
                    <a:pt x="939" y="3054"/>
                    <a:pt x="1127" y="3100"/>
                    <a:pt x="1321" y="3100"/>
                  </a:cubicBezTo>
                  <a:cubicBezTo>
                    <a:pt x="1837" y="3100"/>
                    <a:pt x="2386" y="2768"/>
                    <a:pt x="2714" y="2204"/>
                  </a:cubicBezTo>
                  <a:cubicBezTo>
                    <a:pt x="3161" y="1432"/>
                    <a:pt x="3015" y="506"/>
                    <a:pt x="2389" y="144"/>
                  </a:cubicBezTo>
                  <a:cubicBezTo>
                    <a:pt x="2220" y="47"/>
                    <a:pt x="2032"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65"/>
        <p:cNvGrpSpPr/>
        <p:nvPr/>
      </p:nvGrpSpPr>
      <p:grpSpPr>
        <a:xfrm>
          <a:off x="0" y="0"/>
          <a:ext cx="0" cy="0"/>
          <a:chOff x="0" y="0"/>
          <a:chExt cx="0" cy="0"/>
        </a:xfrm>
      </p:grpSpPr>
      <p:sp>
        <p:nvSpPr>
          <p:cNvPr id="466" name="Google Shape;466;p20"/>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67" name="Google Shape;467;p20"/>
          <p:cNvSpPr txBox="1">
            <a:spLocks noGrp="1"/>
          </p:cNvSpPr>
          <p:nvPr>
            <p:ph type="subTitle" idx="1"/>
          </p:nvPr>
        </p:nvSpPr>
        <p:spPr>
          <a:xfrm>
            <a:off x="713213" y="2471525"/>
            <a:ext cx="3144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8" name="Google Shape;468;p20"/>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20"/>
          <p:cNvGrpSpPr/>
          <p:nvPr/>
        </p:nvGrpSpPr>
        <p:grpSpPr>
          <a:xfrm>
            <a:off x="451937" y="3824920"/>
            <a:ext cx="1906126" cy="1163759"/>
            <a:chOff x="459487" y="3779570"/>
            <a:chExt cx="1906126" cy="1163759"/>
          </a:xfrm>
        </p:grpSpPr>
        <p:sp>
          <p:nvSpPr>
            <p:cNvPr id="470" name="Google Shape;470;p20"/>
            <p:cNvSpPr/>
            <p:nvPr/>
          </p:nvSpPr>
          <p:spPr>
            <a:xfrm>
              <a:off x="698110" y="479767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459487" y="43756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a:off x="1153263" y="48131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a:off x="1477960" y="460399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a:off x="1745812" y="478312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0"/>
            <p:cNvSpPr/>
            <p:nvPr/>
          </p:nvSpPr>
          <p:spPr>
            <a:xfrm>
              <a:off x="2265713" y="46829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0"/>
            <p:cNvSpPr/>
            <p:nvPr/>
          </p:nvSpPr>
          <p:spPr>
            <a:xfrm>
              <a:off x="574210" y="377957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7" name="Google Shape;477;p20"/>
            <p:cNvCxnSpPr>
              <a:stCxn id="476" idx="4"/>
              <a:endCxn id="471" idx="0"/>
            </p:cNvCxnSpPr>
            <p:nvPr/>
          </p:nvCxnSpPr>
          <p:spPr>
            <a:xfrm flipH="1">
              <a:off x="539260" y="3904070"/>
              <a:ext cx="96900" cy="471600"/>
            </a:xfrm>
            <a:prstGeom prst="straightConnector1">
              <a:avLst/>
            </a:prstGeom>
            <a:noFill/>
            <a:ln w="19050" cap="flat" cmpd="sng">
              <a:solidFill>
                <a:schemeClr val="dk2"/>
              </a:solidFill>
              <a:prstDash val="solid"/>
              <a:round/>
              <a:headEnd type="none" w="med" len="med"/>
              <a:tailEnd type="none" w="med" len="med"/>
            </a:ln>
          </p:spPr>
        </p:cxnSp>
        <p:cxnSp>
          <p:nvCxnSpPr>
            <p:cNvPr id="478" name="Google Shape;478;p20"/>
            <p:cNvCxnSpPr>
              <a:stCxn id="471" idx="5"/>
              <a:endCxn id="470" idx="1"/>
            </p:cNvCxnSpPr>
            <p:nvPr/>
          </p:nvCxnSpPr>
          <p:spPr>
            <a:xfrm>
              <a:off x="595714" y="4512418"/>
              <a:ext cx="120600" cy="303600"/>
            </a:xfrm>
            <a:prstGeom prst="straightConnector1">
              <a:avLst/>
            </a:prstGeom>
            <a:noFill/>
            <a:ln w="19050" cap="flat" cmpd="sng">
              <a:solidFill>
                <a:schemeClr val="dk2"/>
              </a:solidFill>
              <a:prstDash val="solid"/>
              <a:round/>
              <a:headEnd type="none" w="med" len="med"/>
              <a:tailEnd type="none" w="med" len="med"/>
            </a:ln>
          </p:spPr>
        </p:cxnSp>
        <p:cxnSp>
          <p:nvCxnSpPr>
            <p:cNvPr id="479" name="Google Shape;479;p20"/>
            <p:cNvCxnSpPr>
              <a:stCxn id="471" idx="6"/>
              <a:endCxn id="472" idx="1"/>
            </p:cNvCxnSpPr>
            <p:nvPr/>
          </p:nvCxnSpPr>
          <p:spPr>
            <a:xfrm>
              <a:off x="619087" y="4455779"/>
              <a:ext cx="548700" cy="372000"/>
            </a:xfrm>
            <a:prstGeom prst="straightConnector1">
              <a:avLst/>
            </a:prstGeom>
            <a:noFill/>
            <a:ln w="19050" cap="flat" cmpd="sng">
              <a:solidFill>
                <a:schemeClr val="dk2"/>
              </a:solidFill>
              <a:prstDash val="solid"/>
              <a:round/>
              <a:headEnd type="none" w="med" len="med"/>
              <a:tailEnd type="none" w="med" len="med"/>
            </a:ln>
          </p:spPr>
        </p:cxnSp>
        <p:cxnSp>
          <p:nvCxnSpPr>
            <p:cNvPr id="480" name="Google Shape;480;p20"/>
            <p:cNvCxnSpPr>
              <a:stCxn id="472" idx="7"/>
              <a:endCxn id="473" idx="2"/>
            </p:cNvCxnSpPr>
            <p:nvPr/>
          </p:nvCxnSpPr>
          <p:spPr>
            <a:xfrm rot="10800000" flipH="1">
              <a:off x="1238533" y="4666095"/>
              <a:ext cx="239400" cy="161700"/>
            </a:xfrm>
            <a:prstGeom prst="straightConnector1">
              <a:avLst/>
            </a:prstGeom>
            <a:noFill/>
            <a:ln w="19050" cap="flat" cmpd="sng">
              <a:solidFill>
                <a:schemeClr val="dk2"/>
              </a:solidFill>
              <a:prstDash val="solid"/>
              <a:round/>
              <a:headEnd type="none" w="med" len="med"/>
              <a:tailEnd type="none" w="med" len="med"/>
            </a:ln>
          </p:spPr>
        </p:cxnSp>
        <p:cxnSp>
          <p:nvCxnSpPr>
            <p:cNvPr id="481" name="Google Shape;481;p20"/>
            <p:cNvCxnSpPr>
              <a:stCxn id="472" idx="6"/>
              <a:endCxn id="474" idx="2"/>
            </p:cNvCxnSpPr>
            <p:nvPr/>
          </p:nvCxnSpPr>
          <p:spPr>
            <a:xfrm>
              <a:off x="1253163" y="4863221"/>
              <a:ext cx="492600" cy="0"/>
            </a:xfrm>
            <a:prstGeom prst="straightConnector1">
              <a:avLst/>
            </a:prstGeom>
            <a:noFill/>
            <a:ln w="19050" cap="flat" cmpd="sng">
              <a:solidFill>
                <a:schemeClr val="dk2"/>
              </a:solidFill>
              <a:prstDash val="solid"/>
              <a:round/>
              <a:headEnd type="none" w="med" len="med"/>
              <a:tailEnd type="none" w="med" len="med"/>
            </a:ln>
          </p:spPr>
        </p:cxnSp>
        <p:cxnSp>
          <p:nvCxnSpPr>
            <p:cNvPr id="482" name="Google Shape;482;p20"/>
            <p:cNvCxnSpPr>
              <a:stCxn id="474" idx="6"/>
              <a:endCxn id="475" idx="2"/>
            </p:cNvCxnSpPr>
            <p:nvPr/>
          </p:nvCxnSpPr>
          <p:spPr>
            <a:xfrm rot="10800000" flipH="1">
              <a:off x="1905412" y="4733029"/>
              <a:ext cx="360300" cy="130200"/>
            </a:xfrm>
            <a:prstGeom prst="straightConnector1">
              <a:avLst/>
            </a:prstGeom>
            <a:noFill/>
            <a:ln w="19050" cap="flat" cmpd="sng">
              <a:solidFill>
                <a:schemeClr val="dk2"/>
              </a:solidFill>
              <a:prstDash val="solid"/>
              <a:round/>
              <a:headEnd type="none" w="med" len="med"/>
              <a:tailEnd type="none" w="med" len="med"/>
            </a:ln>
          </p:spPr>
        </p:cxnSp>
      </p:grpSp>
      <p:grpSp>
        <p:nvGrpSpPr>
          <p:cNvPr id="483" name="Google Shape;483;p20"/>
          <p:cNvGrpSpPr/>
          <p:nvPr/>
        </p:nvGrpSpPr>
        <p:grpSpPr>
          <a:xfrm>
            <a:off x="6932363" y="4418595"/>
            <a:ext cx="2102922" cy="628851"/>
            <a:chOff x="6894563" y="4393520"/>
            <a:chExt cx="2102922" cy="628851"/>
          </a:xfrm>
        </p:grpSpPr>
        <p:sp>
          <p:nvSpPr>
            <p:cNvPr id="484" name="Google Shape;484;p20"/>
            <p:cNvSpPr/>
            <p:nvPr/>
          </p:nvSpPr>
          <p:spPr>
            <a:xfrm>
              <a:off x="8777387" y="481312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0"/>
            <p:cNvSpPr/>
            <p:nvPr/>
          </p:nvSpPr>
          <p:spPr>
            <a:xfrm>
              <a:off x="8430738" y="49221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0"/>
            <p:cNvSpPr/>
            <p:nvPr/>
          </p:nvSpPr>
          <p:spPr>
            <a:xfrm>
              <a:off x="8873585" y="439352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0"/>
            <p:cNvSpPr/>
            <p:nvPr/>
          </p:nvSpPr>
          <p:spPr>
            <a:xfrm>
              <a:off x="7811212" y="465332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0"/>
            <p:cNvSpPr/>
            <p:nvPr/>
          </p:nvSpPr>
          <p:spPr>
            <a:xfrm>
              <a:off x="6894563" y="47480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p:nvPr/>
          </p:nvSpPr>
          <p:spPr>
            <a:xfrm>
              <a:off x="7166088" y="45916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0" name="Google Shape;490;p20"/>
            <p:cNvCxnSpPr>
              <a:stCxn id="487" idx="2"/>
              <a:endCxn id="488" idx="5"/>
            </p:cNvCxnSpPr>
            <p:nvPr/>
          </p:nvCxnSpPr>
          <p:spPr>
            <a:xfrm flipH="1">
              <a:off x="6979912" y="4733429"/>
              <a:ext cx="831300" cy="100200"/>
            </a:xfrm>
            <a:prstGeom prst="straightConnector1">
              <a:avLst/>
            </a:prstGeom>
            <a:noFill/>
            <a:ln w="19050" cap="flat" cmpd="sng">
              <a:solidFill>
                <a:schemeClr val="dk2"/>
              </a:solidFill>
              <a:prstDash val="solid"/>
              <a:round/>
              <a:headEnd type="none" w="med" len="med"/>
              <a:tailEnd type="none" w="med" len="med"/>
            </a:ln>
          </p:spPr>
        </p:cxnSp>
        <p:cxnSp>
          <p:nvCxnSpPr>
            <p:cNvPr id="491" name="Google Shape;491;p20"/>
            <p:cNvCxnSpPr>
              <a:stCxn id="488" idx="7"/>
              <a:endCxn id="489" idx="2"/>
            </p:cNvCxnSpPr>
            <p:nvPr/>
          </p:nvCxnSpPr>
          <p:spPr>
            <a:xfrm rot="10800000" flipH="1">
              <a:off x="6979833" y="4641795"/>
              <a:ext cx="186300" cy="120900"/>
            </a:xfrm>
            <a:prstGeom prst="straightConnector1">
              <a:avLst/>
            </a:prstGeom>
            <a:noFill/>
            <a:ln w="19050" cap="flat" cmpd="sng">
              <a:solidFill>
                <a:schemeClr val="dk2"/>
              </a:solidFill>
              <a:prstDash val="solid"/>
              <a:round/>
              <a:headEnd type="none" w="med" len="med"/>
              <a:tailEnd type="none" w="med" len="med"/>
            </a:ln>
          </p:spPr>
        </p:cxnSp>
        <p:cxnSp>
          <p:nvCxnSpPr>
            <p:cNvPr id="492" name="Google Shape;492;p20"/>
            <p:cNvCxnSpPr>
              <a:stCxn id="487" idx="6"/>
              <a:endCxn id="485" idx="2"/>
            </p:cNvCxnSpPr>
            <p:nvPr/>
          </p:nvCxnSpPr>
          <p:spPr>
            <a:xfrm>
              <a:off x="7970812" y="4733429"/>
              <a:ext cx="459900" cy="238800"/>
            </a:xfrm>
            <a:prstGeom prst="straightConnector1">
              <a:avLst/>
            </a:prstGeom>
            <a:noFill/>
            <a:ln w="19050" cap="flat" cmpd="sng">
              <a:solidFill>
                <a:schemeClr val="dk2"/>
              </a:solidFill>
              <a:prstDash val="solid"/>
              <a:round/>
              <a:headEnd type="none" w="med" len="med"/>
              <a:tailEnd type="none" w="med" len="med"/>
            </a:ln>
          </p:spPr>
        </p:cxnSp>
        <p:cxnSp>
          <p:nvCxnSpPr>
            <p:cNvPr id="493" name="Google Shape;493;p20"/>
            <p:cNvCxnSpPr>
              <a:stCxn id="485" idx="6"/>
              <a:endCxn id="484" idx="2"/>
            </p:cNvCxnSpPr>
            <p:nvPr/>
          </p:nvCxnSpPr>
          <p:spPr>
            <a:xfrm rot="10800000" flipH="1">
              <a:off x="8530638" y="4893371"/>
              <a:ext cx="246600" cy="78900"/>
            </a:xfrm>
            <a:prstGeom prst="straightConnector1">
              <a:avLst/>
            </a:prstGeom>
            <a:noFill/>
            <a:ln w="19050" cap="flat" cmpd="sng">
              <a:solidFill>
                <a:schemeClr val="dk2"/>
              </a:solidFill>
              <a:prstDash val="solid"/>
              <a:round/>
              <a:headEnd type="none" w="med" len="med"/>
              <a:tailEnd type="none" w="med" len="med"/>
            </a:ln>
          </p:spPr>
        </p:cxnSp>
        <p:cxnSp>
          <p:nvCxnSpPr>
            <p:cNvPr id="494" name="Google Shape;494;p20"/>
            <p:cNvCxnSpPr>
              <a:stCxn id="485" idx="7"/>
              <a:endCxn id="486" idx="3"/>
            </p:cNvCxnSpPr>
            <p:nvPr/>
          </p:nvCxnSpPr>
          <p:spPr>
            <a:xfrm rot="10800000" flipH="1">
              <a:off x="8516008" y="4499745"/>
              <a:ext cx="375600" cy="437100"/>
            </a:xfrm>
            <a:prstGeom prst="straightConnector1">
              <a:avLst/>
            </a:prstGeom>
            <a:noFill/>
            <a:ln w="19050" cap="flat" cmpd="sng">
              <a:solidFill>
                <a:schemeClr val="dk2"/>
              </a:solidFill>
              <a:prstDash val="solid"/>
              <a:round/>
              <a:headEnd type="none" w="med" len="med"/>
              <a:tailEnd type="none" w="med" len="med"/>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26"/>
        <p:cNvGrpSpPr/>
        <p:nvPr/>
      </p:nvGrpSpPr>
      <p:grpSpPr>
        <a:xfrm>
          <a:off x="0" y="0"/>
          <a:ext cx="0" cy="0"/>
          <a:chOff x="0" y="0"/>
          <a:chExt cx="0" cy="0"/>
        </a:xfrm>
      </p:grpSpPr>
      <p:sp>
        <p:nvSpPr>
          <p:cNvPr id="527" name="Google Shape;527;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28" name="Google Shape;528;p23"/>
          <p:cNvSpPr txBox="1">
            <a:spLocks noGrp="1"/>
          </p:cNvSpPr>
          <p:nvPr>
            <p:ph type="subTitle" idx="1"/>
          </p:nvPr>
        </p:nvSpPr>
        <p:spPr>
          <a:xfrm>
            <a:off x="4773301" y="2859525"/>
            <a:ext cx="3650700" cy="170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9" name="Google Shape;529;p23"/>
          <p:cNvSpPr txBox="1">
            <a:spLocks noGrp="1"/>
          </p:cNvSpPr>
          <p:nvPr>
            <p:ph type="subTitle" idx="2"/>
          </p:nvPr>
        </p:nvSpPr>
        <p:spPr>
          <a:xfrm>
            <a:off x="720000" y="2859525"/>
            <a:ext cx="3650700" cy="170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3"/>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58"/>
        <p:cNvGrpSpPr/>
        <p:nvPr/>
      </p:nvGrpSpPr>
      <p:grpSpPr>
        <a:xfrm>
          <a:off x="0" y="0"/>
          <a:ext cx="0" cy="0"/>
          <a:chOff x="0" y="0"/>
          <a:chExt cx="0" cy="0"/>
        </a:xfrm>
      </p:grpSpPr>
      <p:sp>
        <p:nvSpPr>
          <p:cNvPr id="559" name="Google Shape;55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0" name="Google Shape;560;p25"/>
          <p:cNvSpPr txBox="1">
            <a:spLocks noGrp="1"/>
          </p:cNvSpPr>
          <p:nvPr>
            <p:ph type="subTitle" idx="1"/>
          </p:nvPr>
        </p:nvSpPr>
        <p:spPr>
          <a:xfrm>
            <a:off x="726775" y="2656150"/>
            <a:ext cx="2175300" cy="90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1" name="Google Shape;561;p25"/>
          <p:cNvSpPr txBox="1">
            <a:spLocks noGrp="1"/>
          </p:cNvSpPr>
          <p:nvPr>
            <p:ph type="subTitle" idx="2"/>
          </p:nvPr>
        </p:nvSpPr>
        <p:spPr>
          <a:xfrm>
            <a:off x="3342112" y="2656150"/>
            <a:ext cx="2175300" cy="90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25"/>
          <p:cNvSpPr txBox="1">
            <a:spLocks noGrp="1"/>
          </p:cNvSpPr>
          <p:nvPr>
            <p:ph type="subTitle" idx="3"/>
          </p:nvPr>
        </p:nvSpPr>
        <p:spPr>
          <a:xfrm>
            <a:off x="5957450" y="2656150"/>
            <a:ext cx="2175300" cy="90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25"/>
          <p:cNvSpPr txBox="1">
            <a:spLocks noGrp="1"/>
          </p:cNvSpPr>
          <p:nvPr>
            <p:ph type="subTitle" idx="4"/>
          </p:nvPr>
        </p:nvSpPr>
        <p:spPr>
          <a:xfrm>
            <a:off x="726775" y="2268672"/>
            <a:ext cx="2175300" cy="463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4" name="Google Shape;564;p25"/>
          <p:cNvSpPr txBox="1">
            <a:spLocks noGrp="1"/>
          </p:cNvSpPr>
          <p:nvPr>
            <p:ph type="subTitle" idx="5"/>
          </p:nvPr>
        </p:nvSpPr>
        <p:spPr>
          <a:xfrm>
            <a:off x="3342113" y="2268672"/>
            <a:ext cx="2175300" cy="463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5" name="Google Shape;565;p25"/>
          <p:cNvSpPr txBox="1">
            <a:spLocks noGrp="1"/>
          </p:cNvSpPr>
          <p:nvPr>
            <p:ph type="subTitle" idx="6"/>
          </p:nvPr>
        </p:nvSpPr>
        <p:spPr>
          <a:xfrm>
            <a:off x="5957450" y="2268672"/>
            <a:ext cx="2175300" cy="463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6" name="Google Shape;566;p25"/>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25"/>
          <p:cNvGrpSpPr/>
          <p:nvPr/>
        </p:nvGrpSpPr>
        <p:grpSpPr>
          <a:xfrm>
            <a:off x="371287" y="2858996"/>
            <a:ext cx="8613426" cy="2191400"/>
            <a:chOff x="371287" y="2858996"/>
            <a:chExt cx="8613426" cy="2191400"/>
          </a:xfrm>
        </p:grpSpPr>
        <p:grpSp>
          <p:nvGrpSpPr>
            <p:cNvPr id="568" name="Google Shape;568;p25"/>
            <p:cNvGrpSpPr/>
            <p:nvPr/>
          </p:nvGrpSpPr>
          <p:grpSpPr>
            <a:xfrm>
              <a:off x="371287" y="4254796"/>
              <a:ext cx="2257323" cy="761574"/>
              <a:chOff x="371287" y="4254796"/>
              <a:chExt cx="2257323" cy="761574"/>
            </a:xfrm>
          </p:grpSpPr>
          <p:sp>
            <p:nvSpPr>
              <p:cNvPr id="569" name="Google Shape;569;p25"/>
              <p:cNvSpPr/>
              <p:nvPr/>
            </p:nvSpPr>
            <p:spPr>
              <a:xfrm>
                <a:off x="1163085" y="489187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5"/>
              <p:cNvSpPr/>
              <p:nvPr/>
            </p:nvSpPr>
            <p:spPr>
              <a:xfrm>
                <a:off x="371287" y="47402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5"/>
              <p:cNvSpPr/>
              <p:nvPr/>
            </p:nvSpPr>
            <p:spPr>
              <a:xfrm>
                <a:off x="401113" y="42547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765085" y="451914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5"/>
              <p:cNvSpPr/>
              <p:nvPr/>
            </p:nvSpPr>
            <p:spPr>
              <a:xfrm>
                <a:off x="2103213" y="47382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p:nvPr/>
            </p:nvSpPr>
            <p:spPr>
              <a:xfrm>
                <a:off x="2504710" y="479002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5" name="Google Shape;575;p25"/>
              <p:cNvCxnSpPr>
                <a:stCxn id="571" idx="4"/>
                <a:endCxn id="570" idx="0"/>
              </p:cNvCxnSpPr>
              <p:nvPr/>
            </p:nvCxnSpPr>
            <p:spPr>
              <a:xfrm>
                <a:off x="451063" y="4354996"/>
                <a:ext cx="0" cy="385200"/>
              </a:xfrm>
              <a:prstGeom prst="straightConnector1">
                <a:avLst/>
              </a:prstGeom>
              <a:noFill/>
              <a:ln w="19050" cap="flat" cmpd="sng">
                <a:solidFill>
                  <a:schemeClr val="dk2"/>
                </a:solidFill>
                <a:prstDash val="solid"/>
                <a:round/>
                <a:headEnd type="none" w="med" len="med"/>
                <a:tailEnd type="none" w="med" len="med"/>
              </a:ln>
            </p:spPr>
          </p:cxnSp>
          <p:cxnSp>
            <p:nvCxnSpPr>
              <p:cNvPr id="576" name="Google Shape;576;p25"/>
              <p:cNvCxnSpPr>
                <a:stCxn id="570" idx="6"/>
                <a:endCxn id="572" idx="3"/>
              </p:cNvCxnSpPr>
              <p:nvPr/>
            </p:nvCxnSpPr>
            <p:spPr>
              <a:xfrm rot="10800000" flipH="1">
                <a:off x="530887" y="4625304"/>
                <a:ext cx="252300" cy="195000"/>
              </a:xfrm>
              <a:prstGeom prst="straightConnector1">
                <a:avLst/>
              </a:prstGeom>
              <a:noFill/>
              <a:ln w="19050" cap="flat" cmpd="sng">
                <a:solidFill>
                  <a:schemeClr val="dk2"/>
                </a:solidFill>
                <a:prstDash val="solid"/>
                <a:round/>
                <a:headEnd type="none" w="med" len="med"/>
                <a:tailEnd type="none" w="med" len="med"/>
              </a:ln>
            </p:spPr>
          </p:cxnSp>
          <p:cxnSp>
            <p:nvCxnSpPr>
              <p:cNvPr id="577" name="Google Shape;577;p25"/>
              <p:cNvCxnSpPr>
                <a:stCxn id="570" idx="5"/>
                <a:endCxn id="569" idx="2"/>
              </p:cNvCxnSpPr>
              <p:nvPr/>
            </p:nvCxnSpPr>
            <p:spPr>
              <a:xfrm>
                <a:off x="507514" y="4876943"/>
                <a:ext cx="655500" cy="77100"/>
              </a:xfrm>
              <a:prstGeom prst="straightConnector1">
                <a:avLst/>
              </a:prstGeom>
              <a:noFill/>
              <a:ln w="19050" cap="flat" cmpd="sng">
                <a:solidFill>
                  <a:schemeClr val="dk2"/>
                </a:solidFill>
                <a:prstDash val="solid"/>
                <a:round/>
                <a:headEnd type="none" w="med" len="med"/>
                <a:tailEnd type="none" w="med" len="med"/>
              </a:ln>
            </p:spPr>
          </p:cxnSp>
          <p:cxnSp>
            <p:nvCxnSpPr>
              <p:cNvPr id="578" name="Google Shape;578;p25"/>
              <p:cNvCxnSpPr>
                <a:stCxn id="569" idx="6"/>
                <a:endCxn id="573" idx="2"/>
              </p:cNvCxnSpPr>
              <p:nvPr/>
            </p:nvCxnSpPr>
            <p:spPr>
              <a:xfrm rot="10800000" flipH="1">
                <a:off x="1286985" y="4788220"/>
                <a:ext cx="816300" cy="165900"/>
              </a:xfrm>
              <a:prstGeom prst="straightConnector1">
                <a:avLst/>
              </a:prstGeom>
              <a:noFill/>
              <a:ln w="19050" cap="flat" cmpd="sng">
                <a:solidFill>
                  <a:schemeClr val="dk2"/>
                </a:solidFill>
                <a:prstDash val="solid"/>
                <a:round/>
                <a:headEnd type="none" w="med" len="med"/>
                <a:tailEnd type="none" w="med" len="med"/>
              </a:ln>
            </p:spPr>
          </p:cxnSp>
          <p:cxnSp>
            <p:nvCxnSpPr>
              <p:cNvPr id="579" name="Google Shape;579;p25"/>
              <p:cNvCxnSpPr>
                <a:stCxn id="573" idx="6"/>
                <a:endCxn id="574" idx="2"/>
              </p:cNvCxnSpPr>
              <p:nvPr/>
            </p:nvCxnSpPr>
            <p:spPr>
              <a:xfrm>
                <a:off x="2203113" y="4788346"/>
                <a:ext cx="301500" cy="63900"/>
              </a:xfrm>
              <a:prstGeom prst="straightConnector1">
                <a:avLst/>
              </a:prstGeom>
              <a:noFill/>
              <a:ln w="19050" cap="flat" cmpd="sng">
                <a:solidFill>
                  <a:schemeClr val="dk2"/>
                </a:solidFill>
                <a:prstDash val="solid"/>
                <a:round/>
                <a:headEnd type="none" w="med" len="med"/>
                <a:tailEnd type="none" w="med" len="med"/>
              </a:ln>
            </p:spPr>
          </p:cxnSp>
        </p:grpSp>
        <p:grpSp>
          <p:nvGrpSpPr>
            <p:cNvPr id="580" name="Google Shape;580;p25"/>
            <p:cNvGrpSpPr/>
            <p:nvPr/>
          </p:nvGrpSpPr>
          <p:grpSpPr>
            <a:xfrm>
              <a:off x="7655737" y="2858996"/>
              <a:ext cx="1328976" cy="2191400"/>
              <a:chOff x="7662387" y="2812821"/>
              <a:chExt cx="1328976" cy="2191400"/>
            </a:xfrm>
          </p:grpSpPr>
          <p:sp>
            <p:nvSpPr>
              <p:cNvPr id="581" name="Google Shape;581;p25"/>
              <p:cNvSpPr/>
              <p:nvPr/>
            </p:nvSpPr>
            <p:spPr>
              <a:xfrm>
                <a:off x="8805687" y="47402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a:off x="8823535" y="414264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5"/>
              <p:cNvSpPr/>
              <p:nvPr/>
            </p:nvSpPr>
            <p:spPr>
              <a:xfrm>
                <a:off x="7662387" y="45554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5"/>
              <p:cNvSpPr/>
              <p:nvPr/>
            </p:nvSpPr>
            <p:spPr>
              <a:xfrm>
                <a:off x="8324088" y="49040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8480737" y="31773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5"/>
              <p:cNvSpPr/>
              <p:nvPr/>
            </p:nvSpPr>
            <p:spPr>
              <a:xfrm>
                <a:off x="8891463" y="35693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7" name="Google Shape;587;p25"/>
              <p:cNvCxnSpPr>
                <a:stCxn id="585" idx="5"/>
                <a:endCxn id="586" idx="1"/>
              </p:cNvCxnSpPr>
              <p:nvPr/>
            </p:nvCxnSpPr>
            <p:spPr>
              <a:xfrm>
                <a:off x="8616964" y="3314043"/>
                <a:ext cx="289200" cy="270000"/>
              </a:xfrm>
              <a:prstGeom prst="straightConnector1">
                <a:avLst/>
              </a:prstGeom>
              <a:noFill/>
              <a:ln w="19050" cap="flat" cmpd="sng">
                <a:solidFill>
                  <a:schemeClr val="dk2"/>
                </a:solidFill>
                <a:prstDash val="solid"/>
                <a:round/>
                <a:headEnd type="none" w="med" len="med"/>
                <a:tailEnd type="none" w="med" len="med"/>
              </a:ln>
            </p:spPr>
          </p:cxnSp>
          <p:cxnSp>
            <p:nvCxnSpPr>
              <p:cNvPr id="588" name="Google Shape;588;p25"/>
              <p:cNvCxnSpPr>
                <a:stCxn id="586" idx="4"/>
                <a:endCxn id="582" idx="0"/>
              </p:cNvCxnSpPr>
              <p:nvPr/>
            </p:nvCxnSpPr>
            <p:spPr>
              <a:xfrm flipH="1">
                <a:off x="8885613" y="3669596"/>
                <a:ext cx="55800" cy="473100"/>
              </a:xfrm>
              <a:prstGeom prst="straightConnector1">
                <a:avLst/>
              </a:prstGeom>
              <a:noFill/>
              <a:ln w="19050" cap="flat" cmpd="sng">
                <a:solidFill>
                  <a:schemeClr val="dk2"/>
                </a:solidFill>
                <a:prstDash val="solid"/>
                <a:round/>
                <a:headEnd type="none" w="med" len="med"/>
                <a:tailEnd type="none" w="med" len="med"/>
              </a:ln>
            </p:spPr>
          </p:cxnSp>
          <p:cxnSp>
            <p:nvCxnSpPr>
              <p:cNvPr id="589" name="Google Shape;589;p25"/>
              <p:cNvCxnSpPr>
                <a:stCxn id="584" idx="6"/>
                <a:endCxn id="581" idx="2"/>
              </p:cNvCxnSpPr>
              <p:nvPr/>
            </p:nvCxnSpPr>
            <p:spPr>
              <a:xfrm rot="10800000" flipH="1">
                <a:off x="8423988" y="4820321"/>
                <a:ext cx="381600" cy="133800"/>
              </a:xfrm>
              <a:prstGeom prst="straightConnector1">
                <a:avLst/>
              </a:prstGeom>
              <a:noFill/>
              <a:ln w="19050" cap="flat" cmpd="sng">
                <a:solidFill>
                  <a:schemeClr val="dk2"/>
                </a:solidFill>
                <a:prstDash val="solid"/>
                <a:round/>
                <a:headEnd type="none" w="med" len="med"/>
                <a:tailEnd type="none" w="med" len="med"/>
              </a:ln>
            </p:spPr>
          </p:cxnSp>
          <p:cxnSp>
            <p:nvCxnSpPr>
              <p:cNvPr id="590" name="Google Shape;590;p25"/>
              <p:cNvCxnSpPr>
                <a:stCxn id="582" idx="3"/>
                <a:endCxn id="584" idx="7"/>
              </p:cNvCxnSpPr>
              <p:nvPr/>
            </p:nvCxnSpPr>
            <p:spPr>
              <a:xfrm flipH="1">
                <a:off x="8409379" y="4248913"/>
                <a:ext cx="432300" cy="669900"/>
              </a:xfrm>
              <a:prstGeom prst="straightConnector1">
                <a:avLst/>
              </a:prstGeom>
              <a:noFill/>
              <a:ln w="19050" cap="flat" cmpd="sng">
                <a:solidFill>
                  <a:schemeClr val="dk2"/>
                </a:solidFill>
                <a:prstDash val="solid"/>
                <a:round/>
                <a:headEnd type="none" w="med" len="med"/>
                <a:tailEnd type="none" w="med" len="med"/>
              </a:ln>
            </p:spPr>
          </p:cxnSp>
          <p:cxnSp>
            <p:nvCxnSpPr>
              <p:cNvPr id="591" name="Google Shape;591;p25"/>
              <p:cNvCxnSpPr>
                <a:stCxn id="584" idx="2"/>
                <a:endCxn id="583" idx="6"/>
              </p:cNvCxnSpPr>
              <p:nvPr/>
            </p:nvCxnSpPr>
            <p:spPr>
              <a:xfrm rot="10800000">
                <a:off x="7821888" y="4635521"/>
                <a:ext cx="502200" cy="318600"/>
              </a:xfrm>
              <a:prstGeom prst="straightConnector1">
                <a:avLst/>
              </a:prstGeom>
              <a:noFill/>
              <a:ln w="19050" cap="flat" cmpd="sng">
                <a:solidFill>
                  <a:schemeClr val="dk2"/>
                </a:solidFill>
                <a:prstDash val="solid"/>
                <a:round/>
                <a:headEnd type="none" w="med" len="med"/>
                <a:tailEnd type="none" w="med" len="med"/>
              </a:ln>
            </p:spPr>
          </p:cxnSp>
          <p:sp>
            <p:nvSpPr>
              <p:cNvPr id="592" name="Google Shape;592;p25"/>
              <p:cNvSpPr/>
              <p:nvPr/>
            </p:nvSpPr>
            <p:spPr>
              <a:xfrm>
                <a:off x="8835513" y="28128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3" name="Google Shape;593;p25"/>
              <p:cNvCxnSpPr>
                <a:stCxn id="586" idx="0"/>
                <a:endCxn id="592" idx="4"/>
              </p:cNvCxnSpPr>
              <p:nvPr/>
            </p:nvCxnSpPr>
            <p:spPr>
              <a:xfrm rot="10800000">
                <a:off x="8885613" y="2912996"/>
                <a:ext cx="55800" cy="656400"/>
              </a:xfrm>
              <a:prstGeom prst="straightConnector1">
                <a:avLst/>
              </a:prstGeom>
              <a:noFill/>
              <a:ln w="19050" cap="flat" cmpd="sng">
                <a:solidFill>
                  <a:schemeClr val="dk2"/>
                </a:solidFill>
                <a:prstDash val="solid"/>
                <a:round/>
                <a:headEnd type="none" w="med" len="med"/>
                <a:tailEnd type="none" w="med" len="med"/>
              </a:ln>
            </p:spPr>
          </p:cxnSp>
        </p:grpSp>
        <p:sp>
          <p:nvSpPr>
            <p:cNvPr id="594" name="Google Shape;594;p25"/>
            <p:cNvSpPr/>
            <p:nvPr/>
          </p:nvSpPr>
          <p:spPr>
            <a:xfrm>
              <a:off x="5209787" y="479002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5"/>
            <p:cNvSpPr/>
            <p:nvPr/>
          </p:nvSpPr>
          <p:spPr>
            <a:xfrm>
              <a:off x="6057985" y="469269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5"/>
            <p:cNvSpPr/>
            <p:nvPr/>
          </p:nvSpPr>
          <p:spPr>
            <a:xfrm>
              <a:off x="5530472" y="4225308"/>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5"/>
            <p:cNvSpPr/>
            <p:nvPr/>
          </p:nvSpPr>
          <p:spPr>
            <a:xfrm>
              <a:off x="7020960" y="442627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5"/>
            <p:cNvSpPr/>
            <p:nvPr/>
          </p:nvSpPr>
          <p:spPr>
            <a:xfrm>
              <a:off x="3685012" y="45239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5"/>
            <p:cNvSpPr/>
            <p:nvPr/>
          </p:nvSpPr>
          <p:spPr>
            <a:xfrm>
              <a:off x="4057285" y="424352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5"/>
            <p:cNvSpPr/>
            <p:nvPr/>
          </p:nvSpPr>
          <p:spPr>
            <a:xfrm>
              <a:off x="2455722" y="4313933"/>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5"/>
            <p:cNvSpPr/>
            <p:nvPr/>
          </p:nvSpPr>
          <p:spPr>
            <a:xfrm>
              <a:off x="2902063" y="44384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2" name="Google Shape;602;p25"/>
            <p:cNvCxnSpPr>
              <a:stCxn id="574" idx="0"/>
              <a:endCxn id="600" idx="4"/>
            </p:cNvCxnSpPr>
            <p:nvPr/>
          </p:nvCxnSpPr>
          <p:spPr>
            <a:xfrm rot="10800000">
              <a:off x="2517760" y="4438420"/>
              <a:ext cx="48900" cy="351600"/>
            </a:xfrm>
            <a:prstGeom prst="straightConnector1">
              <a:avLst/>
            </a:prstGeom>
            <a:noFill/>
            <a:ln w="19050" cap="flat" cmpd="sng">
              <a:solidFill>
                <a:schemeClr val="dk2"/>
              </a:solidFill>
              <a:prstDash val="solid"/>
              <a:round/>
              <a:headEnd type="none" w="med" len="med"/>
              <a:tailEnd type="none" w="med" len="med"/>
            </a:ln>
          </p:spPr>
        </p:cxnSp>
        <p:cxnSp>
          <p:nvCxnSpPr>
            <p:cNvPr id="603" name="Google Shape;603;p25"/>
            <p:cNvCxnSpPr>
              <a:stCxn id="574" idx="7"/>
              <a:endCxn id="601" idx="3"/>
            </p:cNvCxnSpPr>
            <p:nvPr/>
          </p:nvCxnSpPr>
          <p:spPr>
            <a:xfrm rot="10800000" flipH="1">
              <a:off x="2610465" y="4523853"/>
              <a:ext cx="306300" cy="284400"/>
            </a:xfrm>
            <a:prstGeom prst="straightConnector1">
              <a:avLst/>
            </a:prstGeom>
            <a:noFill/>
            <a:ln w="19050" cap="flat" cmpd="sng">
              <a:solidFill>
                <a:schemeClr val="dk2"/>
              </a:solidFill>
              <a:prstDash val="solid"/>
              <a:round/>
              <a:headEnd type="none" w="med" len="med"/>
              <a:tailEnd type="none" w="med" len="med"/>
            </a:ln>
          </p:spPr>
        </p:cxnSp>
        <p:cxnSp>
          <p:nvCxnSpPr>
            <p:cNvPr id="604" name="Google Shape;604;p25"/>
            <p:cNvCxnSpPr>
              <a:stCxn id="601" idx="6"/>
              <a:endCxn id="598" idx="2"/>
            </p:cNvCxnSpPr>
            <p:nvPr/>
          </p:nvCxnSpPr>
          <p:spPr>
            <a:xfrm>
              <a:off x="3001963" y="4488521"/>
              <a:ext cx="683100" cy="115500"/>
            </a:xfrm>
            <a:prstGeom prst="straightConnector1">
              <a:avLst/>
            </a:prstGeom>
            <a:noFill/>
            <a:ln w="19050" cap="flat" cmpd="sng">
              <a:solidFill>
                <a:schemeClr val="dk2"/>
              </a:solidFill>
              <a:prstDash val="solid"/>
              <a:round/>
              <a:headEnd type="none" w="med" len="med"/>
              <a:tailEnd type="none" w="med" len="med"/>
            </a:ln>
          </p:spPr>
        </p:cxnSp>
        <p:cxnSp>
          <p:nvCxnSpPr>
            <p:cNvPr id="605" name="Google Shape;605;p25"/>
            <p:cNvCxnSpPr>
              <a:stCxn id="598" idx="6"/>
              <a:endCxn id="594" idx="2"/>
            </p:cNvCxnSpPr>
            <p:nvPr/>
          </p:nvCxnSpPr>
          <p:spPr>
            <a:xfrm>
              <a:off x="3844612" y="4604004"/>
              <a:ext cx="1365300" cy="266100"/>
            </a:xfrm>
            <a:prstGeom prst="straightConnector1">
              <a:avLst/>
            </a:prstGeom>
            <a:noFill/>
            <a:ln w="19050" cap="flat" cmpd="sng">
              <a:solidFill>
                <a:schemeClr val="dk2"/>
              </a:solidFill>
              <a:prstDash val="solid"/>
              <a:round/>
              <a:headEnd type="none" w="med" len="med"/>
              <a:tailEnd type="none" w="med" len="med"/>
            </a:ln>
          </p:spPr>
        </p:cxnSp>
        <p:cxnSp>
          <p:nvCxnSpPr>
            <p:cNvPr id="606" name="Google Shape;606;p25"/>
            <p:cNvCxnSpPr>
              <a:stCxn id="599" idx="3"/>
              <a:endCxn id="598" idx="7"/>
            </p:cNvCxnSpPr>
            <p:nvPr/>
          </p:nvCxnSpPr>
          <p:spPr>
            <a:xfrm flipH="1">
              <a:off x="3821329" y="4349788"/>
              <a:ext cx="254100" cy="197700"/>
            </a:xfrm>
            <a:prstGeom prst="straightConnector1">
              <a:avLst/>
            </a:prstGeom>
            <a:noFill/>
            <a:ln w="19050" cap="flat" cmpd="sng">
              <a:solidFill>
                <a:schemeClr val="dk2"/>
              </a:solidFill>
              <a:prstDash val="solid"/>
              <a:round/>
              <a:headEnd type="none" w="med" len="med"/>
              <a:tailEnd type="none" w="med" len="med"/>
            </a:ln>
          </p:spPr>
        </p:cxnSp>
        <p:cxnSp>
          <p:nvCxnSpPr>
            <p:cNvPr id="607" name="Google Shape;607;p25"/>
            <p:cNvCxnSpPr>
              <a:stCxn id="594" idx="7"/>
              <a:endCxn id="596" idx="3"/>
            </p:cNvCxnSpPr>
            <p:nvPr/>
          </p:nvCxnSpPr>
          <p:spPr>
            <a:xfrm rot="10800000" flipH="1">
              <a:off x="5346014" y="4331690"/>
              <a:ext cx="202500" cy="481800"/>
            </a:xfrm>
            <a:prstGeom prst="straightConnector1">
              <a:avLst/>
            </a:prstGeom>
            <a:noFill/>
            <a:ln w="19050" cap="flat" cmpd="sng">
              <a:solidFill>
                <a:schemeClr val="dk2"/>
              </a:solidFill>
              <a:prstDash val="solid"/>
              <a:round/>
              <a:headEnd type="none" w="med" len="med"/>
              <a:tailEnd type="none" w="med" len="med"/>
            </a:ln>
          </p:spPr>
        </p:cxnSp>
        <p:cxnSp>
          <p:nvCxnSpPr>
            <p:cNvPr id="608" name="Google Shape;608;p25"/>
            <p:cNvCxnSpPr>
              <a:stCxn id="594" idx="6"/>
              <a:endCxn id="595" idx="2"/>
            </p:cNvCxnSpPr>
            <p:nvPr/>
          </p:nvCxnSpPr>
          <p:spPr>
            <a:xfrm rot="10800000" flipH="1">
              <a:off x="5369387" y="4754929"/>
              <a:ext cx="688500" cy="115200"/>
            </a:xfrm>
            <a:prstGeom prst="straightConnector1">
              <a:avLst/>
            </a:prstGeom>
            <a:noFill/>
            <a:ln w="19050" cap="flat" cmpd="sng">
              <a:solidFill>
                <a:schemeClr val="dk2"/>
              </a:solidFill>
              <a:prstDash val="solid"/>
              <a:round/>
              <a:headEnd type="none" w="med" len="med"/>
              <a:tailEnd type="none" w="med" len="med"/>
            </a:ln>
          </p:spPr>
        </p:cxnSp>
        <p:cxnSp>
          <p:nvCxnSpPr>
            <p:cNvPr id="609" name="Google Shape;609;p25"/>
            <p:cNvCxnSpPr>
              <a:stCxn id="596" idx="6"/>
              <a:endCxn id="597" idx="2"/>
            </p:cNvCxnSpPr>
            <p:nvPr/>
          </p:nvCxnSpPr>
          <p:spPr>
            <a:xfrm>
              <a:off x="5654372" y="4287558"/>
              <a:ext cx="1366500" cy="201000"/>
            </a:xfrm>
            <a:prstGeom prst="straightConnector1">
              <a:avLst/>
            </a:prstGeom>
            <a:noFill/>
            <a:ln w="19050" cap="flat" cmpd="sng">
              <a:solidFill>
                <a:schemeClr val="dk2"/>
              </a:solidFill>
              <a:prstDash val="solid"/>
              <a:round/>
              <a:headEnd type="none" w="med" len="med"/>
              <a:tailEnd type="none" w="med" len="med"/>
            </a:ln>
          </p:spPr>
        </p:cxnSp>
        <p:cxnSp>
          <p:nvCxnSpPr>
            <p:cNvPr id="610" name="Google Shape;610;p25"/>
            <p:cNvCxnSpPr>
              <a:stCxn id="597" idx="6"/>
              <a:endCxn id="583" idx="1"/>
            </p:cNvCxnSpPr>
            <p:nvPr/>
          </p:nvCxnSpPr>
          <p:spPr>
            <a:xfrm>
              <a:off x="7144860" y="4488520"/>
              <a:ext cx="534300" cy="136500"/>
            </a:xfrm>
            <a:prstGeom prst="straightConnector1">
              <a:avLst/>
            </a:prstGeom>
            <a:noFill/>
            <a:ln w="19050" cap="flat" cmpd="sng">
              <a:solidFill>
                <a:schemeClr val="dk2"/>
              </a:solidFill>
              <a:prstDash val="solid"/>
              <a:round/>
              <a:headEnd type="none" w="med" len="med"/>
              <a:tailEnd type="none" w="med" len="med"/>
            </a:ln>
          </p:spPr>
        </p:cxnSp>
        <p:sp>
          <p:nvSpPr>
            <p:cNvPr id="611" name="Google Shape;611;p25"/>
            <p:cNvSpPr/>
            <p:nvPr/>
          </p:nvSpPr>
          <p:spPr>
            <a:xfrm>
              <a:off x="7073010" y="475027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2" name="Google Shape;612;p25"/>
            <p:cNvCxnSpPr>
              <a:stCxn id="597" idx="4"/>
              <a:endCxn id="611" idx="0"/>
            </p:cNvCxnSpPr>
            <p:nvPr/>
          </p:nvCxnSpPr>
          <p:spPr>
            <a:xfrm>
              <a:off x="7082910" y="4550770"/>
              <a:ext cx="52200" cy="199500"/>
            </a:xfrm>
            <a:prstGeom prst="straightConnector1">
              <a:avLst/>
            </a:prstGeom>
            <a:noFill/>
            <a:ln w="19050" cap="flat" cmpd="sng">
              <a:solidFill>
                <a:schemeClr val="dk2"/>
              </a:solidFill>
              <a:prstDash val="solid"/>
              <a:round/>
              <a:headEnd type="none" w="med" len="med"/>
              <a:tailEnd type="none" w="med" len="med"/>
            </a:ln>
          </p:spPr>
        </p:cxnSp>
      </p:grpSp>
      <p:grpSp>
        <p:nvGrpSpPr>
          <p:cNvPr id="613" name="Google Shape;613;p25"/>
          <p:cNvGrpSpPr/>
          <p:nvPr/>
        </p:nvGrpSpPr>
        <p:grpSpPr>
          <a:xfrm>
            <a:off x="1351519" y="4177695"/>
            <a:ext cx="925817" cy="720959"/>
            <a:chOff x="7432381" y="878104"/>
            <a:chExt cx="1041062" cy="810795"/>
          </a:xfrm>
        </p:grpSpPr>
        <p:sp>
          <p:nvSpPr>
            <p:cNvPr id="614" name="Google Shape;614;p25"/>
            <p:cNvSpPr/>
            <p:nvPr/>
          </p:nvSpPr>
          <p:spPr>
            <a:xfrm>
              <a:off x="7432381" y="878104"/>
              <a:ext cx="1041062" cy="810795"/>
            </a:xfrm>
            <a:custGeom>
              <a:avLst/>
              <a:gdLst/>
              <a:ahLst/>
              <a:cxnLst/>
              <a:rect l="l" t="t" r="r" b="b"/>
              <a:pathLst>
                <a:path w="51640" h="40218" extrusionOk="0">
                  <a:moveTo>
                    <a:pt x="27239" y="0"/>
                  </a:moveTo>
                  <a:cubicBezTo>
                    <a:pt x="14735" y="0"/>
                    <a:pt x="5611" y="8132"/>
                    <a:pt x="3116" y="15696"/>
                  </a:cubicBezTo>
                  <a:cubicBezTo>
                    <a:pt x="322" y="24157"/>
                    <a:pt x="1" y="34937"/>
                    <a:pt x="5907" y="35969"/>
                  </a:cubicBezTo>
                  <a:cubicBezTo>
                    <a:pt x="6282" y="36037"/>
                    <a:pt x="6661" y="36071"/>
                    <a:pt x="7040" y="36071"/>
                  </a:cubicBezTo>
                  <a:cubicBezTo>
                    <a:pt x="7116" y="36071"/>
                    <a:pt x="7192" y="36069"/>
                    <a:pt x="7267" y="36067"/>
                  </a:cubicBezTo>
                  <a:cubicBezTo>
                    <a:pt x="9701" y="35953"/>
                    <a:pt x="11313" y="34271"/>
                    <a:pt x="12483" y="32252"/>
                  </a:cubicBezTo>
                  <a:cubicBezTo>
                    <a:pt x="13685" y="30181"/>
                    <a:pt x="14421" y="27764"/>
                    <a:pt x="15087" y="26314"/>
                  </a:cubicBezTo>
                  <a:cubicBezTo>
                    <a:pt x="15148" y="26180"/>
                    <a:pt x="15213" y="26054"/>
                    <a:pt x="15286" y="25928"/>
                  </a:cubicBezTo>
                  <a:cubicBezTo>
                    <a:pt x="15294" y="25912"/>
                    <a:pt x="15302" y="25900"/>
                    <a:pt x="15310" y="25883"/>
                  </a:cubicBezTo>
                  <a:cubicBezTo>
                    <a:pt x="15367" y="25774"/>
                    <a:pt x="15436" y="25668"/>
                    <a:pt x="15509" y="25571"/>
                  </a:cubicBezTo>
                  <a:cubicBezTo>
                    <a:pt x="15655" y="25343"/>
                    <a:pt x="15822" y="25132"/>
                    <a:pt x="16009" y="24937"/>
                  </a:cubicBezTo>
                  <a:lnTo>
                    <a:pt x="16025" y="24921"/>
                  </a:lnTo>
                  <a:cubicBezTo>
                    <a:pt x="16066" y="24876"/>
                    <a:pt x="16106" y="24831"/>
                    <a:pt x="16151" y="24791"/>
                  </a:cubicBezTo>
                  <a:cubicBezTo>
                    <a:pt x="16220" y="24726"/>
                    <a:pt x="16277" y="24665"/>
                    <a:pt x="16350" y="24604"/>
                  </a:cubicBezTo>
                  <a:cubicBezTo>
                    <a:pt x="16362" y="24596"/>
                    <a:pt x="16378" y="24584"/>
                    <a:pt x="16395" y="24567"/>
                  </a:cubicBezTo>
                  <a:cubicBezTo>
                    <a:pt x="16610" y="24389"/>
                    <a:pt x="16837" y="24226"/>
                    <a:pt x="17077" y="24088"/>
                  </a:cubicBezTo>
                  <a:cubicBezTo>
                    <a:pt x="17203" y="24011"/>
                    <a:pt x="17329" y="23942"/>
                    <a:pt x="17463" y="23885"/>
                  </a:cubicBezTo>
                  <a:cubicBezTo>
                    <a:pt x="17573" y="23832"/>
                    <a:pt x="17678" y="23783"/>
                    <a:pt x="17804" y="23731"/>
                  </a:cubicBezTo>
                  <a:cubicBezTo>
                    <a:pt x="17930" y="23682"/>
                    <a:pt x="18064" y="23633"/>
                    <a:pt x="18202" y="23588"/>
                  </a:cubicBezTo>
                  <a:cubicBezTo>
                    <a:pt x="18292" y="23556"/>
                    <a:pt x="18385" y="23527"/>
                    <a:pt x="18478" y="23499"/>
                  </a:cubicBezTo>
                  <a:lnTo>
                    <a:pt x="18608" y="23466"/>
                  </a:lnTo>
                  <a:cubicBezTo>
                    <a:pt x="18698" y="23438"/>
                    <a:pt x="18791" y="23418"/>
                    <a:pt x="18885" y="23397"/>
                  </a:cubicBezTo>
                  <a:lnTo>
                    <a:pt x="18901" y="23397"/>
                  </a:lnTo>
                  <a:cubicBezTo>
                    <a:pt x="19023" y="23369"/>
                    <a:pt x="19140" y="23345"/>
                    <a:pt x="19258" y="23324"/>
                  </a:cubicBezTo>
                  <a:cubicBezTo>
                    <a:pt x="19923" y="23202"/>
                    <a:pt x="20654" y="23146"/>
                    <a:pt x="21449" y="23146"/>
                  </a:cubicBezTo>
                  <a:cubicBezTo>
                    <a:pt x="21660" y="23146"/>
                    <a:pt x="21874" y="23150"/>
                    <a:pt x="22093" y="23158"/>
                  </a:cubicBezTo>
                  <a:cubicBezTo>
                    <a:pt x="22130" y="23158"/>
                    <a:pt x="22167" y="23158"/>
                    <a:pt x="22203" y="23166"/>
                  </a:cubicBezTo>
                  <a:cubicBezTo>
                    <a:pt x="22886" y="23190"/>
                    <a:pt x="23609" y="23255"/>
                    <a:pt x="24380" y="23357"/>
                  </a:cubicBezTo>
                  <a:cubicBezTo>
                    <a:pt x="24734" y="23401"/>
                    <a:pt x="25095" y="23454"/>
                    <a:pt x="25469" y="23515"/>
                  </a:cubicBezTo>
                  <a:cubicBezTo>
                    <a:pt x="25802" y="23572"/>
                    <a:pt x="26119" y="23625"/>
                    <a:pt x="26428" y="23686"/>
                  </a:cubicBezTo>
                  <a:cubicBezTo>
                    <a:pt x="26452" y="23698"/>
                    <a:pt x="26480" y="23702"/>
                    <a:pt x="26505" y="23702"/>
                  </a:cubicBezTo>
                  <a:cubicBezTo>
                    <a:pt x="26805" y="23763"/>
                    <a:pt x="27090" y="23832"/>
                    <a:pt x="27366" y="23901"/>
                  </a:cubicBezTo>
                  <a:cubicBezTo>
                    <a:pt x="27805" y="24011"/>
                    <a:pt x="28219" y="24125"/>
                    <a:pt x="28613" y="24259"/>
                  </a:cubicBezTo>
                  <a:cubicBezTo>
                    <a:pt x="28739" y="24295"/>
                    <a:pt x="28861" y="24340"/>
                    <a:pt x="28978" y="24384"/>
                  </a:cubicBezTo>
                  <a:cubicBezTo>
                    <a:pt x="29405" y="24531"/>
                    <a:pt x="29819" y="24705"/>
                    <a:pt x="30225" y="24904"/>
                  </a:cubicBezTo>
                  <a:cubicBezTo>
                    <a:pt x="30323" y="24945"/>
                    <a:pt x="30420" y="24998"/>
                    <a:pt x="30514" y="25043"/>
                  </a:cubicBezTo>
                  <a:cubicBezTo>
                    <a:pt x="30843" y="25213"/>
                    <a:pt x="31160" y="25404"/>
                    <a:pt x="31464" y="25619"/>
                  </a:cubicBezTo>
                  <a:cubicBezTo>
                    <a:pt x="31537" y="25668"/>
                    <a:pt x="31611" y="25717"/>
                    <a:pt x="31676" y="25770"/>
                  </a:cubicBezTo>
                  <a:cubicBezTo>
                    <a:pt x="31765" y="25835"/>
                    <a:pt x="31842" y="25900"/>
                    <a:pt x="31923" y="25965"/>
                  </a:cubicBezTo>
                  <a:cubicBezTo>
                    <a:pt x="31996" y="26025"/>
                    <a:pt x="32065" y="26086"/>
                    <a:pt x="32130" y="26147"/>
                  </a:cubicBezTo>
                  <a:cubicBezTo>
                    <a:pt x="32281" y="26281"/>
                    <a:pt x="32423" y="26419"/>
                    <a:pt x="32553" y="26574"/>
                  </a:cubicBezTo>
                  <a:cubicBezTo>
                    <a:pt x="32598" y="26619"/>
                    <a:pt x="32638" y="26663"/>
                    <a:pt x="32679" y="26716"/>
                  </a:cubicBezTo>
                  <a:cubicBezTo>
                    <a:pt x="32711" y="26749"/>
                    <a:pt x="32740" y="26785"/>
                    <a:pt x="32764" y="26826"/>
                  </a:cubicBezTo>
                  <a:cubicBezTo>
                    <a:pt x="32817" y="26883"/>
                    <a:pt x="32862" y="26948"/>
                    <a:pt x="32902" y="27013"/>
                  </a:cubicBezTo>
                  <a:cubicBezTo>
                    <a:pt x="33032" y="27195"/>
                    <a:pt x="33150" y="27386"/>
                    <a:pt x="33243" y="27585"/>
                  </a:cubicBezTo>
                  <a:cubicBezTo>
                    <a:pt x="33276" y="27650"/>
                    <a:pt x="33308" y="27711"/>
                    <a:pt x="33333" y="27780"/>
                  </a:cubicBezTo>
                  <a:cubicBezTo>
                    <a:pt x="33353" y="27825"/>
                    <a:pt x="33373" y="27874"/>
                    <a:pt x="33394" y="27926"/>
                  </a:cubicBezTo>
                  <a:cubicBezTo>
                    <a:pt x="33414" y="27983"/>
                    <a:pt x="33430" y="28032"/>
                    <a:pt x="33455" y="28089"/>
                  </a:cubicBezTo>
                  <a:cubicBezTo>
                    <a:pt x="33503" y="28243"/>
                    <a:pt x="33544" y="28406"/>
                    <a:pt x="33576" y="28568"/>
                  </a:cubicBezTo>
                  <a:cubicBezTo>
                    <a:pt x="33593" y="28637"/>
                    <a:pt x="33605" y="28710"/>
                    <a:pt x="33613" y="28784"/>
                  </a:cubicBezTo>
                  <a:cubicBezTo>
                    <a:pt x="33930" y="31103"/>
                    <a:pt x="33373" y="39162"/>
                    <a:pt x="37923" y="40124"/>
                  </a:cubicBezTo>
                  <a:cubicBezTo>
                    <a:pt x="38231" y="40185"/>
                    <a:pt x="38544" y="40218"/>
                    <a:pt x="38861" y="40218"/>
                  </a:cubicBezTo>
                  <a:lnTo>
                    <a:pt x="38865" y="40218"/>
                  </a:lnTo>
                  <a:cubicBezTo>
                    <a:pt x="40656" y="40218"/>
                    <a:pt x="42801" y="39267"/>
                    <a:pt x="44795" y="37517"/>
                  </a:cubicBezTo>
                  <a:cubicBezTo>
                    <a:pt x="44800" y="37509"/>
                    <a:pt x="44808" y="37509"/>
                    <a:pt x="44812" y="37504"/>
                  </a:cubicBezTo>
                  <a:cubicBezTo>
                    <a:pt x="47943" y="34755"/>
                    <a:pt x="50685" y="30051"/>
                    <a:pt x="51100" y="23995"/>
                  </a:cubicBezTo>
                  <a:cubicBezTo>
                    <a:pt x="51640" y="16009"/>
                    <a:pt x="48878" y="7970"/>
                    <a:pt x="41152" y="3494"/>
                  </a:cubicBezTo>
                  <a:cubicBezTo>
                    <a:pt x="39328" y="2442"/>
                    <a:pt x="37224" y="1581"/>
                    <a:pt x="34823" y="972"/>
                  </a:cubicBezTo>
                  <a:cubicBezTo>
                    <a:pt x="34815" y="972"/>
                    <a:pt x="34807" y="968"/>
                    <a:pt x="34799" y="963"/>
                  </a:cubicBezTo>
                  <a:cubicBezTo>
                    <a:pt x="34783" y="963"/>
                    <a:pt x="34763" y="959"/>
                    <a:pt x="34746" y="955"/>
                  </a:cubicBezTo>
                  <a:cubicBezTo>
                    <a:pt x="33824" y="724"/>
                    <a:pt x="32862" y="517"/>
                    <a:pt x="31858" y="366"/>
                  </a:cubicBezTo>
                  <a:cubicBezTo>
                    <a:pt x="31070" y="236"/>
                    <a:pt x="30294" y="151"/>
                    <a:pt x="29527" y="90"/>
                  </a:cubicBezTo>
                  <a:cubicBezTo>
                    <a:pt x="28752" y="30"/>
                    <a:pt x="27989" y="0"/>
                    <a:pt x="27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a:off x="8122074" y="1104025"/>
              <a:ext cx="257544" cy="252564"/>
            </a:xfrm>
            <a:custGeom>
              <a:avLst/>
              <a:gdLst/>
              <a:ahLst/>
              <a:cxnLst/>
              <a:rect l="l" t="t" r="r" b="b"/>
              <a:pathLst>
                <a:path w="12775" h="12528" extrusionOk="0">
                  <a:moveTo>
                    <a:pt x="7430" y="1"/>
                  </a:moveTo>
                  <a:cubicBezTo>
                    <a:pt x="5345" y="1"/>
                    <a:pt x="3125" y="1340"/>
                    <a:pt x="1808" y="3621"/>
                  </a:cubicBezTo>
                  <a:cubicBezTo>
                    <a:pt x="0" y="6757"/>
                    <a:pt x="581" y="10481"/>
                    <a:pt x="3108" y="11940"/>
                  </a:cubicBezTo>
                  <a:cubicBezTo>
                    <a:pt x="3798" y="12339"/>
                    <a:pt x="4561" y="12527"/>
                    <a:pt x="5344" y="12527"/>
                  </a:cubicBezTo>
                  <a:cubicBezTo>
                    <a:pt x="7428" y="12527"/>
                    <a:pt x="9646" y="11186"/>
                    <a:pt x="10963" y="8905"/>
                  </a:cubicBezTo>
                  <a:cubicBezTo>
                    <a:pt x="12775" y="5770"/>
                    <a:pt x="12194" y="2049"/>
                    <a:pt x="9663" y="587"/>
                  </a:cubicBezTo>
                  <a:cubicBezTo>
                    <a:pt x="8974" y="189"/>
                    <a:pt x="8212" y="1"/>
                    <a:pt x="7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a:off x="7588061" y="1015197"/>
              <a:ext cx="257564" cy="252585"/>
            </a:xfrm>
            <a:custGeom>
              <a:avLst/>
              <a:gdLst/>
              <a:ahLst/>
              <a:cxnLst/>
              <a:rect l="l" t="t" r="r" b="b"/>
              <a:pathLst>
                <a:path w="12776" h="12529" extrusionOk="0">
                  <a:moveTo>
                    <a:pt x="7435" y="0"/>
                  </a:moveTo>
                  <a:cubicBezTo>
                    <a:pt x="5349" y="0"/>
                    <a:pt x="3130" y="1342"/>
                    <a:pt x="1812" y="3624"/>
                  </a:cubicBezTo>
                  <a:cubicBezTo>
                    <a:pt x="0" y="6759"/>
                    <a:pt x="581" y="10484"/>
                    <a:pt x="3112" y="11942"/>
                  </a:cubicBezTo>
                  <a:cubicBezTo>
                    <a:pt x="3801" y="12340"/>
                    <a:pt x="4564" y="12528"/>
                    <a:pt x="5345" y="12528"/>
                  </a:cubicBezTo>
                  <a:cubicBezTo>
                    <a:pt x="7430" y="12528"/>
                    <a:pt x="9649" y="11189"/>
                    <a:pt x="10964" y="8908"/>
                  </a:cubicBezTo>
                  <a:cubicBezTo>
                    <a:pt x="12775" y="5772"/>
                    <a:pt x="12194" y="2048"/>
                    <a:pt x="9668" y="585"/>
                  </a:cubicBezTo>
                  <a:cubicBezTo>
                    <a:pt x="8978" y="188"/>
                    <a:pt x="8216" y="0"/>
                    <a:pt x="7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5"/>
            <p:cNvSpPr/>
            <p:nvPr/>
          </p:nvSpPr>
          <p:spPr>
            <a:xfrm>
              <a:off x="7815311" y="879918"/>
              <a:ext cx="446705" cy="517709"/>
            </a:xfrm>
            <a:custGeom>
              <a:avLst/>
              <a:gdLst/>
              <a:ahLst/>
              <a:cxnLst/>
              <a:rect l="l" t="t" r="r" b="b"/>
              <a:pathLst>
                <a:path w="22158" h="25680" extrusionOk="0">
                  <a:moveTo>
                    <a:pt x="10533" y="0"/>
                  </a:moveTo>
                  <a:cubicBezTo>
                    <a:pt x="10301" y="146"/>
                    <a:pt x="10029" y="333"/>
                    <a:pt x="9720" y="569"/>
                  </a:cubicBezTo>
                  <a:lnTo>
                    <a:pt x="9716" y="569"/>
                  </a:lnTo>
                  <a:cubicBezTo>
                    <a:pt x="8047" y="1852"/>
                    <a:pt x="5325" y="4602"/>
                    <a:pt x="2722" y="10098"/>
                  </a:cubicBezTo>
                  <a:cubicBezTo>
                    <a:pt x="1483" y="12718"/>
                    <a:pt x="776" y="14993"/>
                    <a:pt x="398" y="16890"/>
                  </a:cubicBezTo>
                  <a:cubicBezTo>
                    <a:pt x="276" y="17507"/>
                    <a:pt x="187" y="18092"/>
                    <a:pt x="126" y="18632"/>
                  </a:cubicBezTo>
                  <a:lnTo>
                    <a:pt x="126" y="18636"/>
                  </a:lnTo>
                  <a:cubicBezTo>
                    <a:pt x="53" y="19266"/>
                    <a:pt x="12" y="19895"/>
                    <a:pt x="8" y="20529"/>
                  </a:cubicBezTo>
                  <a:lnTo>
                    <a:pt x="8" y="20558"/>
                  </a:lnTo>
                  <a:cubicBezTo>
                    <a:pt x="0" y="21813"/>
                    <a:pt x="142" y="22710"/>
                    <a:pt x="264" y="23230"/>
                  </a:cubicBezTo>
                  <a:lnTo>
                    <a:pt x="264" y="23234"/>
                  </a:lnTo>
                  <a:cubicBezTo>
                    <a:pt x="929" y="23112"/>
                    <a:pt x="1660" y="23056"/>
                    <a:pt x="2455" y="23056"/>
                  </a:cubicBezTo>
                  <a:cubicBezTo>
                    <a:pt x="2666" y="23056"/>
                    <a:pt x="2880" y="23060"/>
                    <a:pt x="3099" y="23068"/>
                  </a:cubicBezTo>
                  <a:cubicBezTo>
                    <a:pt x="3136" y="23068"/>
                    <a:pt x="3173" y="23072"/>
                    <a:pt x="3209" y="23076"/>
                  </a:cubicBezTo>
                  <a:cubicBezTo>
                    <a:pt x="3892" y="23100"/>
                    <a:pt x="4615" y="23165"/>
                    <a:pt x="5386" y="23267"/>
                  </a:cubicBezTo>
                  <a:cubicBezTo>
                    <a:pt x="5736" y="23311"/>
                    <a:pt x="6101" y="23364"/>
                    <a:pt x="6475" y="23425"/>
                  </a:cubicBezTo>
                  <a:cubicBezTo>
                    <a:pt x="6808" y="23482"/>
                    <a:pt x="7125" y="23535"/>
                    <a:pt x="7434" y="23596"/>
                  </a:cubicBezTo>
                  <a:cubicBezTo>
                    <a:pt x="7458" y="23608"/>
                    <a:pt x="7486" y="23612"/>
                    <a:pt x="7511" y="23612"/>
                  </a:cubicBezTo>
                  <a:cubicBezTo>
                    <a:pt x="7811" y="23673"/>
                    <a:pt x="8096" y="23742"/>
                    <a:pt x="8372" y="23811"/>
                  </a:cubicBezTo>
                  <a:cubicBezTo>
                    <a:pt x="8811" y="23921"/>
                    <a:pt x="9225" y="24035"/>
                    <a:pt x="9615" y="24169"/>
                  </a:cubicBezTo>
                  <a:cubicBezTo>
                    <a:pt x="9745" y="24205"/>
                    <a:pt x="9863" y="24250"/>
                    <a:pt x="9984" y="24294"/>
                  </a:cubicBezTo>
                  <a:cubicBezTo>
                    <a:pt x="10411" y="24445"/>
                    <a:pt x="10825" y="24615"/>
                    <a:pt x="11231" y="24814"/>
                  </a:cubicBezTo>
                  <a:cubicBezTo>
                    <a:pt x="11329" y="24855"/>
                    <a:pt x="11422" y="24908"/>
                    <a:pt x="11516" y="24953"/>
                  </a:cubicBezTo>
                  <a:cubicBezTo>
                    <a:pt x="11849" y="25123"/>
                    <a:pt x="12166" y="25314"/>
                    <a:pt x="12470" y="25529"/>
                  </a:cubicBezTo>
                  <a:cubicBezTo>
                    <a:pt x="12543" y="25578"/>
                    <a:pt x="12612" y="25627"/>
                    <a:pt x="12682" y="25680"/>
                  </a:cubicBezTo>
                  <a:cubicBezTo>
                    <a:pt x="12682" y="24863"/>
                    <a:pt x="12706" y="23645"/>
                    <a:pt x="12840" y="22170"/>
                  </a:cubicBezTo>
                  <a:cubicBezTo>
                    <a:pt x="12844" y="22146"/>
                    <a:pt x="12848" y="22121"/>
                    <a:pt x="12848" y="22097"/>
                  </a:cubicBezTo>
                  <a:cubicBezTo>
                    <a:pt x="13116" y="19197"/>
                    <a:pt x="13790" y="15330"/>
                    <a:pt x="15415" y="11638"/>
                  </a:cubicBezTo>
                  <a:cubicBezTo>
                    <a:pt x="17873" y="6073"/>
                    <a:pt x="20899" y="4046"/>
                    <a:pt x="22158" y="3404"/>
                  </a:cubicBezTo>
                  <a:cubicBezTo>
                    <a:pt x="20334" y="2352"/>
                    <a:pt x="18230" y="1491"/>
                    <a:pt x="15829" y="882"/>
                  </a:cubicBezTo>
                  <a:cubicBezTo>
                    <a:pt x="15821" y="882"/>
                    <a:pt x="15813" y="882"/>
                    <a:pt x="15809" y="878"/>
                  </a:cubicBezTo>
                  <a:cubicBezTo>
                    <a:pt x="15789" y="878"/>
                    <a:pt x="15769" y="873"/>
                    <a:pt x="15752" y="865"/>
                  </a:cubicBezTo>
                  <a:cubicBezTo>
                    <a:pt x="14830" y="634"/>
                    <a:pt x="13868" y="431"/>
                    <a:pt x="12864" y="276"/>
                  </a:cubicBezTo>
                  <a:cubicBezTo>
                    <a:pt x="12076" y="150"/>
                    <a:pt x="11300" y="61"/>
                    <a:pt x="10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7578807" y="1283476"/>
              <a:ext cx="637036" cy="405377"/>
            </a:xfrm>
            <a:custGeom>
              <a:avLst/>
              <a:gdLst/>
              <a:ahLst/>
              <a:cxnLst/>
              <a:rect l="l" t="t" r="r" b="b"/>
              <a:pathLst>
                <a:path w="31599" h="20108" extrusionOk="0">
                  <a:moveTo>
                    <a:pt x="16485" y="0"/>
                  </a:moveTo>
                  <a:cubicBezTo>
                    <a:pt x="14668" y="0"/>
                    <a:pt x="13148" y="174"/>
                    <a:pt x="11869" y="480"/>
                  </a:cubicBezTo>
                  <a:lnTo>
                    <a:pt x="11857" y="480"/>
                  </a:lnTo>
                  <a:cubicBezTo>
                    <a:pt x="11821" y="492"/>
                    <a:pt x="11780" y="504"/>
                    <a:pt x="11739" y="508"/>
                  </a:cubicBezTo>
                  <a:cubicBezTo>
                    <a:pt x="5317" y="2129"/>
                    <a:pt x="5159" y="7255"/>
                    <a:pt x="4233" y="11154"/>
                  </a:cubicBezTo>
                  <a:cubicBezTo>
                    <a:pt x="4083" y="11808"/>
                    <a:pt x="3863" y="12442"/>
                    <a:pt x="3579" y="13043"/>
                  </a:cubicBezTo>
                  <a:cubicBezTo>
                    <a:pt x="2214" y="15886"/>
                    <a:pt x="0" y="15955"/>
                    <a:pt x="0" y="15955"/>
                  </a:cubicBezTo>
                  <a:cubicBezTo>
                    <a:pt x="4" y="15955"/>
                    <a:pt x="4" y="15955"/>
                    <a:pt x="4" y="15960"/>
                  </a:cubicBezTo>
                  <a:cubicBezTo>
                    <a:pt x="2438" y="15846"/>
                    <a:pt x="4050" y="14164"/>
                    <a:pt x="5220" y="12145"/>
                  </a:cubicBezTo>
                  <a:cubicBezTo>
                    <a:pt x="6422" y="10074"/>
                    <a:pt x="7158" y="7657"/>
                    <a:pt x="7824" y="6207"/>
                  </a:cubicBezTo>
                  <a:cubicBezTo>
                    <a:pt x="7885" y="6073"/>
                    <a:pt x="7950" y="5947"/>
                    <a:pt x="8023" y="5821"/>
                  </a:cubicBezTo>
                  <a:cubicBezTo>
                    <a:pt x="8031" y="5805"/>
                    <a:pt x="8039" y="5793"/>
                    <a:pt x="8047" y="5776"/>
                  </a:cubicBezTo>
                  <a:cubicBezTo>
                    <a:pt x="8104" y="5667"/>
                    <a:pt x="8173" y="5561"/>
                    <a:pt x="8246" y="5464"/>
                  </a:cubicBezTo>
                  <a:cubicBezTo>
                    <a:pt x="8392" y="5236"/>
                    <a:pt x="8559" y="5025"/>
                    <a:pt x="8746" y="4830"/>
                  </a:cubicBezTo>
                  <a:lnTo>
                    <a:pt x="8762" y="4814"/>
                  </a:lnTo>
                  <a:cubicBezTo>
                    <a:pt x="8803" y="4769"/>
                    <a:pt x="8843" y="4724"/>
                    <a:pt x="8888" y="4684"/>
                  </a:cubicBezTo>
                  <a:cubicBezTo>
                    <a:pt x="8957" y="4619"/>
                    <a:pt x="9014" y="4558"/>
                    <a:pt x="9087" y="4497"/>
                  </a:cubicBezTo>
                  <a:cubicBezTo>
                    <a:pt x="9099" y="4485"/>
                    <a:pt x="9115" y="4477"/>
                    <a:pt x="9132" y="4460"/>
                  </a:cubicBezTo>
                  <a:cubicBezTo>
                    <a:pt x="9347" y="4282"/>
                    <a:pt x="9574" y="4119"/>
                    <a:pt x="9814" y="3981"/>
                  </a:cubicBezTo>
                  <a:cubicBezTo>
                    <a:pt x="9940" y="3904"/>
                    <a:pt x="10066" y="3835"/>
                    <a:pt x="10200" y="3778"/>
                  </a:cubicBezTo>
                  <a:cubicBezTo>
                    <a:pt x="10310" y="3725"/>
                    <a:pt x="10415" y="3672"/>
                    <a:pt x="10541" y="3624"/>
                  </a:cubicBezTo>
                  <a:cubicBezTo>
                    <a:pt x="10667" y="3575"/>
                    <a:pt x="10801" y="3526"/>
                    <a:pt x="10939" y="3481"/>
                  </a:cubicBezTo>
                  <a:cubicBezTo>
                    <a:pt x="11029" y="3449"/>
                    <a:pt x="11122" y="3420"/>
                    <a:pt x="11215" y="3392"/>
                  </a:cubicBezTo>
                  <a:lnTo>
                    <a:pt x="11345" y="3359"/>
                  </a:lnTo>
                  <a:cubicBezTo>
                    <a:pt x="11435" y="3331"/>
                    <a:pt x="11528" y="3311"/>
                    <a:pt x="11622" y="3286"/>
                  </a:cubicBezTo>
                  <a:lnTo>
                    <a:pt x="11638" y="3286"/>
                  </a:lnTo>
                  <a:cubicBezTo>
                    <a:pt x="11756" y="3262"/>
                    <a:pt x="11877" y="3234"/>
                    <a:pt x="11995" y="3209"/>
                  </a:cubicBezTo>
                  <a:cubicBezTo>
                    <a:pt x="12659" y="3094"/>
                    <a:pt x="13388" y="3039"/>
                    <a:pt x="14180" y="3039"/>
                  </a:cubicBezTo>
                  <a:cubicBezTo>
                    <a:pt x="14393" y="3039"/>
                    <a:pt x="14609" y="3043"/>
                    <a:pt x="14830" y="3051"/>
                  </a:cubicBezTo>
                  <a:cubicBezTo>
                    <a:pt x="14867" y="3051"/>
                    <a:pt x="14904" y="3051"/>
                    <a:pt x="14940" y="3055"/>
                  </a:cubicBezTo>
                  <a:cubicBezTo>
                    <a:pt x="15623" y="3083"/>
                    <a:pt x="16346" y="3148"/>
                    <a:pt x="17117" y="3250"/>
                  </a:cubicBezTo>
                  <a:cubicBezTo>
                    <a:pt x="17471" y="3294"/>
                    <a:pt x="17832" y="3347"/>
                    <a:pt x="18206" y="3408"/>
                  </a:cubicBezTo>
                  <a:cubicBezTo>
                    <a:pt x="18539" y="3465"/>
                    <a:pt x="18856" y="3518"/>
                    <a:pt x="19165" y="3579"/>
                  </a:cubicBezTo>
                  <a:cubicBezTo>
                    <a:pt x="19189" y="3591"/>
                    <a:pt x="19217" y="3595"/>
                    <a:pt x="19242" y="3595"/>
                  </a:cubicBezTo>
                  <a:cubicBezTo>
                    <a:pt x="19542" y="3656"/>
                    <a:pt x="19827" y="3725"/>
                    <a:pt x="20103" y="3794"/>
                  </a:cubicBezTo>
                  <a:cubicBezTo>
                    <a:pt x="20542" y="3904"/>
                    <a:pt x="20956" y="4018"/>
                    <a:pt x="21350" y="4152"/>
                  </a:cubicBezTo>
                  <a:cubicBezTo>
                    <a:pt x="21476" y="4188"/>
                    <a:pt x="21598" y="4233"/>
                    <a:pt x="21715" y="4277"/>
                  </a:cubicBezTo>
                  <a:cubicBezTo>
                    <a:pt x="22142" y="4424"/>
                    <a:pt x="22556" y="4598"/>
                    <a:pt x="22962" y="4793"/>
                  </a:cubicBezTo>
                  <a:cubicBezTo>
                    <a:pt x="23060" y="4838"/>
                    <a:pt x="23157" y="4891"/>
                    <a:pt x="23251" y="4931"/>
                  </a:cubicBezTo>
                  <a:cubicBezTo>
                    <a:pt x="23580" y="5106"/>
                    <a:pt x="23897" y="5297"/>
                    <a:pt x="24201" y="5512"/>
                  </a:cubicBezTo>
                  <a:cubicBezTo>
                    <a:pt x="24274" y="5561"/>
                    <a:pt x="24348" y="5610"/>
                    <a:pt x="24413" y="5663"/>
                  </a:cubicBezTo>
                  <a:cubicBezTo>
                    <a:pt x="24502" y="5728"/>
                    <a:pt x="24579" y="5793"/>
                    <a:pt x="24660" y="5858"/>
                  </a:cubicBezTo>
                  <a:cubicBezTo>
                    <a:pt x="24733" y="5918"/>
                    <a:pt x="24802" y="5979"/>
                    <a:pt x="24867" y="6040"/>
                  </a:cubicBezTo>
                  <a:cubicBezTo>
                    <a:pt x="25018" y="6174"/>
                    <a:pt x="25160" y="6312"/>
                    <a:pt x="25290" y="6467"/>
                  </a:cubicBezTo>
                  <a:cubicBezTo>
                    <a:pt x="25335" y="6512"/>
                    <a:pt x="25375" y="6556"/>
                    <a:pt x="25416" y="6609"/>
                  </a:cubicBezTo>
                  <a:cubicBezTo>
                    <a:pt x="25448" y="6642"/>
                    <a:pt x="25477" y="6678"/>
                    <a:pt x="25501" y="6719"/>
                  </a:cubicBezTo>
                  <a:cubicBezTo>
                    <a:pt x="25554" y="6776"/>
                    <a:pt x="25599" y="6841"/>
                    <a:pt x="25639" y="6906"/>
                  </a:cubicBezTo>
                  <a:cubicBezTo>
                    <a:pt x="25769" y="7088"/>
                    <a:pt x="25887" y="7279"/>
                    <a:pt x="25980" y="7478"/>
                  </a:cubicBezTo>
                  <a:cubicBezTo>
                    <a:pt x="26013" y="7543"/>
                    <a:pt x="26045" y="7604"/>
                    <a:pt x="26070" y="7673"/>
                  </a:cubicBezTo>
                  <a:cubicBezTo>
                    <a:pt x="26090" y="7718"/>
                    <a:pt x="26110" y="7767"/>
                    <a:pt x="26131" y="7819"/>
                  </a:cubicBezTo>
                  <a:cubicBezTo>
                    <a:pt x="26151" y="7876"/>
                    <a:pt x="26167" y="7925"/>
                    <a:pt x="26192" y="7982"/>
                  </a:cubicBezTo>
                  <a:cubicBezTo>
                    <a:pt x="26240" y="8136"/>
                    <a:pt x="26281" y="8299"/>
                    <a:pt x="26313" y="8461"/>
                  </a:cubicBezTo>
                  <a:cubicBezTo>
                    <a:pt x="26330" y="8530"/>
                    <a:pt x="26342" y="8603"/>
                    <a:pt x="26350" y="8677"/>
                  </a:cubicBezTo>
                  <a:cubicBezTo>
                    <a:pt x="26667" y="10996"/>
                    <a:pt x="26110" y="19055"/>
                    <a:pt x="30660" y="20017"/>
                  </a:cubicBezTo>
                  <a:cubicBezTo>
                    <a:pt x="30951" y="20075"/>
                    <a:pt x="31246" y="20107"/>
                    <a:pt x="31545" y="20107"/>
                  </a:cubicBezTo>
                  <a:cubicBezTo>
                    <a:pt x="31563" y="20107"/>
                    <a:pt x="31580" y="20107"/>
                    <a:pt x="31598" y="20107"/>
                  </a:cubicBezTo>
                  <a:cubicBezTo>
                    <a:pt x="31574" y="20107"/>
                    <a:pt x="31553" y="20103"/>
                    <a:pt x="31529" y="20103"/>
                  </a:cubicBezTo>
                  <a:cubicBezTo>
                    <a:pt x="28263" y="19806"/>
                    <a:pt x="27942" y="16102"/>
                    <a:pt x="28584" y="12267"/>
                  </a:cubicBezTo>
                  <a:cubicBezTo>
                    <a:pt x="29019" y="9651"/>
                    <a:pt x="28523" y="4907"/>
                    <a:pt x="24571" y="2149"/>
                  </a:cubicBezTo>
                  <a:cubicBezTo>
                    <a:pt x="24445" y="2056"/>
                    <a:pt x="24311" y="1970"/>
                    <a:pt x="24173" y="1885"/>
                  </a:cubicBezTo>
                  <a:cubicBezTo>
                    <a:pt x="22377" y="756"/>
                    <a:pt x="19920" y="17"/>
                    <a:pt x="16610" y="0"/>
                  </a:cubicBezTo>
                  <a:cubicBezTo>
                    <a:pt x="16568" y="0"/>
                    <a:pt x="16526" y="0"/>
                    <a:pt x="16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5"/>
            <p:cNvSpPr/>
            <p:nvPr/>
          </p:nvSpPr>
          <p:spPr>
            <a:xfrm>
              <a:off x="7563747" y="1007637"/>
              <a:ext cx="257544" cy="252524"/>
            </a:xfrm>
            <a:custGeom>
              <a:avLst/>
              <a:gdLst/>
              <a:ahLst/>
              <a:cxnLst/>
              <a:rect l="l" t="t" r="r" b="b"/>
              <a:pathLst>
                <a:path w="12775" h="12526" extrusionOk="0">
                  <a:moveTo>
                    <a:pt x="7430" y="1"/>
                  </a:moveTo>
                  <a:cubicBezTo>
                    <a:pt x="5345" y="1"/>
                    <a:pt x="3125" y="1340"/>
                    <a:pt x="1808" y="3621"/>
                  </a:cubicBezTo>
                  <a:cubicBezTo>
                    <a:pt x="0" y="6757"/>
                    <a:pt x="581" y="10481"/>
                    <a:pt x="3107" y="11940"/>
                  </a:cubicBezTo>
                  <a:cubicBezTo>
                    <a:pt x="3797" y="12337"/>
                    <a:pt x="4561" y="12526"/>
                    <a:pt x="5343" y="12526"/>
                  </a:cubicBezTo>
                  <a:cubicBezTo>
                    <a:pt x="7428" y="12526"/>
                    <a:pt x="9646" y="11186"/>
                    <a:pt x="10963" y="8905"/>
                  </a:cubicBezTo>
                  <a:cubicBezTo>
                    <a:pt x="12775" y="5770"/>
                    <a:pt x="12190" y="2045"/>
                    <a:pt x="9663" y="587"/>
                  </a:cubicBezTo>
                  <a:cubicBezTo>
                    <a:pt x="8974" y="189"/>
                    <a:pt x="8212" y="1"/>
                    <a:pt x="7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5"/>
            <p:cNvSpPr/>
            <p:nvPr/>
          </p:nvSpPr>
          <p:spPr>
            <a:xfrm>
              <a:off x="7909723" y="1156362"/>
              <a:ext cx="89531" cy="87837"/>
            </a:xfrm>
            <a:custGeom>
              <a:avLst/>
              <a:gdLst/>
              <a:ahLst/>
              <a:cxnLst/>
              <a:rect l="l" t="t" r="r" b="b"/>
              <a:pathLst>
                <a:path w="4441" h="4357" extrusionOk="0">
                  <a:moveTo>
                    <a:pt x="2584" y="1"/>
                  </a:moveTo>
                  <a:cubicBezTo>
                    <a:pt x="1859" y="1"/>
                    <a:pt x="1088" y="468"/>
                    <a:pt x="630" y="1260"/>
                  </a:cubicBezTo>
                  <a:cubicBezTo>
                    <a:pt x="1" y="2349"/>
                    <a:pt x="200" y="3645"/>
                    <a:pt x="1081" y="4152"/>
                  </a:cubicBezTo>
                  <a:cubicBezTo>
                    <a:pt x="1320" y="4291"/>
                    <a:pt x="1584" y="4356"/>
                    <a:pt x="1855" y="4356"/>
                  </a:cubicBezTo>
                  <a:cubicBezTo>
                    <a:pt x="2580" y="4356"/>
                    <a:pt x="3352" y="3889"/>
                    <a:pt x="3811" y="3096"/>
                  </a:cubicBezTo>
                  <a:cubicBezTo>
                    <a:pt x="4440" y="2008"/>
                    <a:pt x="4237" y="712"/>
                    <a:pt x="3360" y="204"/>
                  </a:cubicBezTo>
                  <a:cubicBezTo>
                    <a:pt x="3120" y="66"/>
                    <a:pt x="2855"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7821117" y="1207752"/>
              <a:ext cx="63726" cy="62536"/>
            </a:xfrm>
            <a:custGeom>
              <a:avLst/>
              <a:gdLst/>
              <a:ahLst/>
              <a:cxnLst/>
              <a:rect l="l" t="t" r="r" b="b"/>
              <a:pathLst>
                <a:path w="3161" h="3102" extrusionOk="0">
                  <a:moveTo>
                    <a:pt x="1841" y="0"/>
                  </a:moveTo>
                  <a:cubicBezTo>
                    <a:pt x="1325" y="0"/>
                    <a:pt x="775" y="332"/>
                    <a:pt x="447" y="897"/>
                  </a:cubicBezTo>
                  <a:cubicBezTo>
                    <a:pt x="1" y="1673"/>
                    <a:pt x="147" y="2595"/>
                    <a:pt x="768" y="2956"/>
                  </a:cubicBezTo>
                  <a:cubicBezTo>
                    <a:pt x="939" y="3055"/>
                    <a:pt x="1128" y="3101"/>
                    <a:pt x="1321" y="3101"/>
                  </a:cubicBezTo>
                  <a:cubicBezTo>
                    <a:pt x="1838" y="3101"/>
                    <a:pt x="2389" y="2769"/>
                    <a:pt x="2714" y="2205"/>
                  </a:cubicBezTo>
                  <a:cubicBezTo>
                    <a:pt x="3161" y="1433"/>
                    <a:pt x="3015" y="507"/>
                    <a:pt x="2393" y="145"/>
                  </a:cubicBezTo>
                  <a:cubicBezTo>
                    <a:pt x="2223" y="47"/>
                    <a:pt x="2034" y="0"/>
                    <a:pt x="1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8003974" y="1219708"/>
              <a:ext cx="63746" cy="62536"/>
            </a:xfrm>
            <a:custGeom>
              <a:avLst/>
              <a:gdLst/>
              <a:ahLst/>
              <a:cxnLst/>
              <a:rect l="l" t="t" r="r" b="b"/>
              <a:pathLst>
                <a:path w="3162" h="3102" extrusionOk="0">
                  <a:moveTo>
                    <a:pt x="1840" y="0"/>
                  </a:moveTo>
                  <a:cubicBezTo>
                    <a:pt x="1323" y="0"/>
                    <a:pt x="773" y="332"/>
                    <a:pt x="448" y="897"/>
                  </a:cubicBezTo>
                  <a:cubicBezTo>
                    <a:pt x="1" y="1673"/>
                    <a:pt x="147" y="2595"/>
                    <a:pt x="769" y="2956"/>
                  </a:cubicBezTo>
                  <a:cubicBezTo>
                    <a:pt x="939" y="3055"/>
                    <a:pt x="1128" y="3101"/>
                    <a:pt x="1322" y="3101"/>
                  </a:cubicBezTo>
                  <a:cubicBezTo>
                    <a:pt x="1838" y="3101"/>
                    <a:pt x="2389" y="2769"/>
                    <a:pt x="2714" y="2205"/>
                  </a:cubicBezTo>
                  <a:cubicBezTo>
                    <a:pt x="3161" y="1429"/>
                    <a:pt x="3015" y="507"/>
                    <a:pt x="2393" y="145"/>
                  </a:cubicBezTo>
                  <a:cubicBezTo>
                    <a:pt x="2223" y="47"/>
                    <a:pt x="2034" y="0"/>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8097660" y="1096404"/>
              <a:ext cx="257564" cy="252605"/>
            </a:xfrm>
            <a:custGeom>
              <a:avLst/>
              <a:gdLst/>
              <a:ahLst/>
              <a:cxnLst/>
              <a:rect l="l" t="t" r="r" b="b"/>
              <a:pathLst>
                <a:path w="12776" h="12530" extrusionOk="0">
                  <a:moveTo>
                    <a:pt x="7431" y="1"/>
                  </a:moveTo>
                  <a:cubicBezTo>
                    <a:pt x="5346" y="1"/>
                    <a:pt x="3127" y="1340"/>
                    <a:pt x="1812" y="3621"/>
                  </a:cubicBezTo>
                  <a:cubicBezTo>
                    <a:pt x="1" y="6757"/>
                    <a:pt x="582" y="10482"/>
                    <a:pt x="3112" y="11944"/>
                  </a:cubicBezTo>
                  <a:cubicBezTo>
                    <a:pt x="3800" y="12341"/>
                    <a:pt x="4562" y="12529"/>
                    <a:pt x="5343" y="12529"/>
                  </a:cubicBezTo>
                  <a:cubicBezTo>
                    <a:pt x="7428" y="12529"/>
                    <a:pt x="9649" y="11187"/>
                    <a:pt x="10964" y="8906"/>
                  </a:cubicBezTo>
                  <a:cubicBezTo>
                    <a:pt x="12775" y="5770"/>
                    <a:pt x="12195" y="2045"/>
                    <a:pt x="9664" y="587"/>
                  </a:cubicBezTo>
                  <a:cubicBezTo>
                    <a:pt x="8975" y="189"/>
                    <a:pt x="8212"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8215176" y="1123097"/>
              <a:ext cx="56186" cy="55097"/>
            </a:xfrm>
            <a:custGeom>
              <a:avLst/>
              <a:gdLst/>
              <a:ahLst/>
              <a:cxnLst/>
              <a:rect l="l" t="t" r="r" b="b"/>
              <a:pathLst>
                <a:path w="2787" h="2733" extrusionOk="0">
                  <a:moveTo>
                    <a:pt x="1620" y="0"/>
                  </a:moveTo>
                  <a:cubicBezTo>
                    <a:pt x="1166" y="0"/>
                    <a:pt x="684" y="291"/>
                    <a:pt x="395" y="790"/>
                  </a:cubicBezTo>
                  <a:cubicBezTo>
                    <a:pt x="1" y="1472"/>
                    <a:pt x="126" y="2285"/>
                    <a:pt x="679" y="2606"/>
                  </a:cubicBezTo>
                  <a:cubicBezTo>
                    <a:pt x="829" y="2692"/>
                    <a:pt x="995" y="2733"/>
                    <a:pt x="1165" y="2733"/>
                  </a:cubicBezTo>
                  <a:cubicBezTo>
                    <a:pt x="1620" y="2733"/>
                    <a:pt x="2103" y="2440"/>
                    <a:pt x="2393" y="1944"/>
                  </a:cubicBezTo>
                  <a:cubicBezTo>
                    <a:pt x="2787" y="1261"/>
                    <a:pt x="2661" y="449"/>
                    <a:pt x="2109" y="128"/>
                  </a:cubicBezTo>
                  <a:cubicBezTo>
                    <a:pt x="1958" y="41"/>
                    <a:pt x="1791" y="0"/>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8136892" y="1183257"/>
              <a:ext cx="56186" cy="55097"/>
            </a:xfrm>
            <a:custGeom>
              <a:avLst/>
              <a:gdLst/>
              <a:ahLst/>
              <a:cxnLst/>
              <a:rect l="l" t="t" r="r" b="b"/>
              <a:pathLst>
                <a:path w="2787" h="2733" extrusionOk="0">
                  <a:moveTo>
                    <a:pt x="1619" y="0"/>
                  </a:moveTo>
                  <a:cubicBezTo>
                    <a:pt x="1165" y="0"/>
                    <a:pt x="684" y="292"/>
                    <a:pt x="398" y="788"/>
                  </a:cubicBezTo>
                  <a:cubicBezTo>
                    <a:pt x="0" y="1474"/>
                    <a:pt x="130" y="2282"/>
                    <a:pt x="679" y="2603"/>
                  </a:cubicBezTo>
                  <a:cubicBezTo>
                    <a:pt x="830" y="2691"/>
                    <a:pt x="997" y="2733"/>
                    <a:pt x="1169" y="2733"/>
                  </a:cubicBezTo>
                  <a:cubicBezTo>
                    <a:pt x="1623" y="2733"/>
                    <a:pt x="2107" y="2440"/>
                    <a:pt x="2393" y="1941"/>
                  </a:cubicBezTo>
                  <a:cubicBezTo>
                    <a:pt x="2787" y="1259"/>
                    <a:pt x="2661" y="446"/>
                    <a:pt x="2108" y="129"/>
                  </a:cubicBezTo>
                  <a:cubicBezTo>
                    <a:pt x="1957" y="42"/>
                    <a:pt x="1790" y="0"/>
                    <a:pt x="1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8178826" y="1263658"/>
              <a:ext cx="56186" cy="55117"/>
            </a:xfrm>
            <a:custGeom>
              <a:avLst/>
              <a:gdLst/>
              <a:ahLst/>
              <a:cxnLst/>
              <a:rect l="l" t="t" r="r" b="b"/>
              <a:pathLst>
                <a:path w="2787" h="2734" extrusionOk="0">
                  <a:moveTo>
                    <a:pt x="1618" y="1"/>
                  </a:moveTo>
                  <a:cubicBezTo>
                    <a:pt x="1163" y="1"/>
                    <a:pt x="680" y="293"/>
                    <a:pt x="394" y="788"/>
                  </a:cubicBezTo>
                  <a:cubicBezTo>
                    <a:pt x="0" y="1471"/>
                    <a:pt x="126" y="2283"/>
                    <a:pt x="678" y="2604"/>
                  </a:cubicBezTo>
                  <a:cubicBezTo>
                    <a:pt x="830" y="2692"/>
                    <a:pt x="997" y="2733"/>
                    <a:pt x="1168" y="2733"/>
                  </a:cubicBezTo>
                  <a:cubicBezTo>
                    <a:pt x="1621" y="2733"/>
                    <a:pt x="2103" y="2440"/>
                    <a:pt x="2393" y="1942"/>
                  </a:cubicBezTo>
                  <a:cubicBezTo>
                    <a:pt x="2787" y="1259"/>
                    <a:pt x="2661" y="447"/>
                    <a:pt x="2108" y="130"/>
                  </a:cubicBezTo>
                  <a:cubicBezTo>
                    <a:pt x="1957" y="42"/>
                    <a:pt x="1789"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5"/>
            <p:cNvSpPr/>
            <p:nvPr/>
          </p:nvSpPr>
          <p:spPr>
            <a:xfrm>
              <a:off x="8256525" y="1210756"/>
              <a:ext cx="56206" cy="55117"/>
            </a:xfrm>
            <a:custGeom>
              <a:avLst/>
              <a:gdLst/>
              <a:ahLst/>
              <a:cxnLst/>
              <a:rect l="l" t="t" r="r" b="b"/>
              <a:pathLst>
                <a:path w="2788" h="2734" extrusionOk="0">
                  <a:moveTo>
                    <a:pt x="1619" y="1"/>
                  </a:moveTo>
                  <a:cubicBezTo>
                    <a:pt x="1166" y="1"/>
                    <a:pt x="685" y="293"/>
                    <a:pt x="399" y="788"/>
                  </a:cubicBezTo>
                  <a:cubicBezTo>
                    <a:pt x="1" y="1475"/>
                    <a:pt x="131" y="2283"/>
                    <a:pt x="679" y="2604"/>
                  </a:cubicBezTo>
                  <a:cubicBezTo>
                    <a:pt x="830" y="2692"/>
                    <a:pt x="998" y="2733"/>
                    <a:pt x="1169" y="2733"/>
                  </a:cubicBezTo>
                  <a:cubicBezTo>
                    <a:pt x="1624" y="2733"/>
                    <a:pt x="2107" y="2441"/>
                    <a:pt x="2393" y="1946"/>
                  </a:cubicBezTo>
                  <a:cubicBezTo>
                    <a:pt x="2787" y="1259"/>
                    <a:pt x="2661" y="451"/>
                    <a:pt x="2109" y="130"/>
                  </a:cubicBezTo>
                  <a:cubicBezTo>
                    <a:pt x="1958" y="42"/>
                    <a:pt x="1790"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7619431" y="1065861"/>
              <a:ext cx="155917" cy="146745"/>
            </a:xfrm>
            <a:custGeom>
              <a:avLst/>
              <a:gdLst/>
              <a:ahLst/>
              <a:cxnLst/>
              <a:rect l="l" t="t" r="r" b="b"/>
              <a:pathLst>
                <a:path w="7734" h="7279" extrusionOk="0">
                  <a:moveTo>
                    <a:pt x="4178" y="1"/>
                  </a:moveTo>
                  <a:cubicBezTo>
                    <a:pt x="3713" y="1"/>
                    <a:pt x="3298" y="297"/>
                    <a:pt x="3152" y="741"/>
                  </a:cubicBezTo>
                  <a:cubicBezTo>
                    <a:pt x="2884" y="1545"/>
                    <a:pt x="2620" y="2467"/>
                    <a:pt x="2620" y="2467"/>
                  </a:cubicBezTo>
                  <a:lnTo>
                    <a:pt x="1198" y="2467"/>
                  </a:lnTo>
                  <a:cubicBezTo>
                    <a:pt x="687" y="2467"/>
                    <a:pt x="244" y="2829"/>
                    <a:pt x="138" y="3333"/>
                  </a:cubicBezTo>
                  <a:lnTo>
                    <a:pt x="134" y="3365"/>
                  </a:lnTo>
                  <a:cubicBezTo>
                    <a:pt x="0" y="4015"/>
                    <a:pt x="488" y="4632"/>
                    <a:pt x="1154" y="4657"/>
                  </a:cubicBezTo>
                  <a:cubicBezTo>
                    <a:pt x="1771" y="4677"/>
                    <a:pt x="2380" y="4701"/>
                    <a:pt x="2380" y="4701"/>
                  </a:cubicBezTo>
                  <a:cubicBezTo>
                    <a:pt x="2242" y="5071"/>
                    <a:pt x="2137" y="5550"/>
                    <a:pt x="2060" y="5977"/>
                  </a:cubicBezTo>
                  <a:cubicBezTo>
                    <a:pt x="1954" y="6598"/>
                    <a:pt x="2397" y="7183"/>
                    <a:pt x="3026" y="7240"/>
                  </a:cubicBezTo>
                  <a:cubicBezTo>
                    <a:pt x="3201" y="7256"/>
                    <a:pt x="3372" y="7269"/>
                    <a:pt x="3526" y="7277"/>
                  </a:cubicBezTo>
                  <a:cubicBezTo>
                    <a:pt x="3549" y="7278"/>
                    <a:pt x="3572" y="7279"/>
                    <a:pt x="3595" y="7279"/>
                  </a:cubicBezTo>
                  <a:cubicBezTo>
                    <a:pt x="4067" y="7279"/>
                    <a:pt x="4483" y="6966"/>
                    <a:pt x="4619" y="6513"/>
                  </a:cubicBezTo>
                  <a:cubicBezTo>
                    <a:pt x="4805" y="5887"/>
                    <a:pt x="5013" y="5181"/>
                    <a:pt x="5013" y="5181"/>
                  </a:cubicBezTo>
                  <a:lnTo>
                    <a:pt x="6536" y="5181"/>
                  </a:lnTo>
                  <a:cubicBezTo>
                    <a:pt x="6539" y="5181"/>
                    <a:pt x="6542" y="5181"/>
                    <a:pt x="6545" y="5181"/>
                  </a:cubicBezTo>
                  <a:cubicBezTo>
                    <a:pt x="7045" y="5181"/>
                    <a:pt x="7479" y="4837"/>
                    <a:pt x="7588" y="4348"/>
                  </a:cubicBezTo>
                  <a:cubicBezTo>
                    <a:pt x="7608" y="4246"/>
                    <a:pt x="7628" y="4145"/>
                    <a:pt x="7641" y="4043"/>
                  </a:cubicBezTo>
                  <a:cubicBezTo>
                    <a:pt x="7734" y="3446"/>
                    <a:pt x="7295" y="2898"/>
                    <a:pt x="6694" y="2825"/>
                  </a:cubicBezTo>
                  <a:cubicBezTo>
                    <a:pt x="5991" y="2740"/>
                    <a:pt x="5252" y="2707"/>
                    <a:pt x="5252" y="2707"/>
                  </a:cubicBezTo>
                  <a:lnTo>
                    <a:pt x="5614" y="1399"/>
                  </a:lnTo>
                  <a:cubicBezTo>
                    <a:pt x="5788" y="761"/>
                    <a:pt x="5358" y="120"/>
                    <a:pt x="4700" y="42"/>
                  </a:cubicBezTo>
                  <a:cubicBezTo>
                    <a:pt x="4537" y="22"/>
                    <a:pt x="4375" y="10"/>
                    <a:pt x="4225" y="2"/>
                  </a:cubicBezTo>
                  <a:cubicBezTo>
                    <a:pt x="4209" y="1"/>
                    <a:pt x="419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5"/>
            <p:cNvSpPr/>
            <p:nvPr/>
          </p:nvSpPr>
          <p:spPr>
            <a:xfrm>
              <a:off x="7875652" y="1119468"/>
              <a:ext cx="58081" cy="25019"/>
            </a:xfrm>
            <a:custGeom>
              <a:avLst/>
              <a:gdLst/>
              <a:ahLst/>
              <a:cxnLst/>
              <a:rect l="l" t="t" r="r" b="b"/>
              <a:pathLst>
                <a:path w="2881" h="1241" extrusionOk="0">
                  <a:moveTo>
                    <a:pt x="664" y="1"/>
                  </a:moveTo>
                  <a:cubicBezTo>
                    <a:pt x="464" y="1"/>
                    <a:pt x="281" y="108"/>
                    <a:pt x="188" y="288"/>
                  </a:cubicBezTo>
                  <a:lnTo>
                    <a:pt x="180" y="300"/>
                  </a:lnTo>
                  <a:cubicBezTo>
                    <a:pt x="1" y="637"/>
                    <a:pt x="220" y="1047"/>
                    <a:pt x="598" y="1084"/>
                  </a:cubicBezTo>
                  <a:lnTo>
                    <a:pt x="2186" y="1238"/>
                  </a:lnTo>
                  <a:cubicBezTo>
                    <a:pt x="2203" y="1240"/>
                    <a:pt x="2219" y="1240"/>
                    <a:pt x="2235" y="1240"/>
                  </a:cubicBezTo>
                  <a:cubicBezTo>
                    <a:pt x="2444" y="1240"/>
                    <a:pt x="2636" y="1122"/>
                    <a:pt x="2722" y="929"/>
                  </a:cubicBezTo>
                  <a:cubicBezTo>
                    <a:pt x="2881" y="596"/>
                    <a:pt x="2661" y="206"/>
                    <a:pt x="2292" y="170"/>
                  </a:cubicBezTo>
                  <a:lnTo>
                    <a:pt x="716" y="3"/>
                  </a:lnTo>
                  <a:cubicBezTo>
                    <a:pt x="698" y="2"/>
                    <a:pt x="681"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5"/>
            <p:cNvSpPr/>
            <p:nvPr/>
          </p:nvSpPr>
          <p:spPr>
            <a:xfrm>
              <a:off x="8015606" y="1138298"/>
              <a:ext cx="58162" cy="24938"/>
            </a:xfrm>
            <a:custGeom>
              <a:avLst/>
              <a:gdLst/>
              <a:ahLst/>
              <a:cxnLst/>
              <a:rect l="l" t="t" r="r" b="b"/>
              <a:pathLst>
                <a:path w="2885" h="1237" extrusionOk="0">
                  <a:moveTo>
                    <a:pt x="657" y="0"/>
                  </a:moveTo>
                  <a:cubicBezTo>
                    <a:pt x="460" y="0"/>
                    <a:pt x="280" y="110"/>
                    <a:pt x="188" y="284"/>
                  </a:cubicBezTo>
                  <a:lnTo>
                    <a:pt x="179" y="296"/>
                  </a:lnTo>
                  <a:cubicBezTo>
                    <a:pt x="1" y="633"/>
                    <a:pt x="224" y="1043"/>
                    <a:pt x="602" y="1080"/>
                  </a:cubicBezTo>
                  <a:lnTo>
                    <a:pt x="2190" y="1234"/>
                  </a:lnTo>
                  <a:cubicBezTo>
                    <a:pt x="2206" y="1236"/>
                    <a:pt x="2222" y="1237"/>
                    <a:pt x="2238" y="1237"/>
                  </a:cubicBezTo>
                  <a:cubicBezTo>
                    <a:pt x="2444" y="1237"/>
                    <a:pt x="2636" y="1118"/>
                    <a:pt x="2726" y="930"/>
                  </a:cubicBezTo>
                  <a:cubicBezTo>
                    <a:pt x="2885" y="593"/>
                    <a:pt x="2665" y="203"/>
                    <a:pt x="2296" y="166"/>
                  </a:cubicBezTo>
                  <a:lnTo>
                    <a:pt x="716" y="4"/>
                  </a:lnTo>
                  <a:cubicBezTo>
                    <a:pt x="696" y="1"/>
                    <a:pt x="676" y="0"/>
                    <a:pt x="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5"/>
            <p:cNvSpPr/>
            <p:nvPr/>
          </p:nvSpPr>
          <p:spPr>
            <a:xfrm>
              <a:off x="7896296" y="1154387"/>
              <a:ext cx="89531" cy="87777"/>
            </a:xfrm>
            <a:custGeom>
              <a:avLst/>
              <a:gdLst/>
              <a:ahLst/>
              <a:cxnLst/>
              <a:rect l="l" t="t" r="r" b="b"/>
              <a:pathLst>
                <a:path w="4441" h="4354" extrusionOk="0">
                  <a:moveTo>
                    <a:pt x="2583" y="0"/>
                  </a:moveTo>
                  <a:cubicBezTo>
                    <a:pt x="1859" y="0"/>
                    <a:pt x="1088" y="466"/>
                    <a:pt x="630" y="1257"/>
                  </a:cubicBezTo>
                  <a:cubicBezTo>
                    <a:pt x="0" y="2349"/>
                    <a:pt x="204" y="3641"/>
                    <a:pt x="1081" y="4149"/>
                  </a:cubicBezTo>
                  <a:cubicBezTo>
                    <a:pt x="1322" y="4288"/>
                    <a:pt x="1588" y="4353"/>
                    <a:pt x="1860" y="4353"/>
                  </a:cubicBezTo>
                  <a:cubicBezTo>
                    <a:pt x="2584" y="4353"/>
                    <a:pt x="3353" y="3888"/>
                    <a:pt x="3811" y="3097"/>
                  </a:cubicBezTo>
                  <a:cubicBezTo>
                    <a:pt x="4440" y="2004"/>
                    <a:pt x="4237" y="708"/>
                    <a:pt x="3360" y="205"/>
                  </a:cubicBezTo>
                  <a:cubicBezTo>
                    <a:pt x="3120" y="66"/>
                    <a:pt x="2855" y="0"/>
                    <a:pt x="2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5"/>
            <p:cNvSpPr/>
            <p:nvPr/>
          </p:nvSpPr>
          <p:spPr>
            <a:xfrm>
              <a:off x="7811622" y="1206361"/>
              <a:ext cx="63726" cy="62536"/>
            </a:xfrm>
            <a:custGeom>
              <a:avLst/>
              <a:gdLst/>
              <a:ahLst/>
              <a:cxnLst/>
              <a:rect l="l" t="t" r="r" b="b"/>
              <a:pathLst>
                <a:path w="3161" h="3102" extrusionOk="0">
                  <a:moveTo>
                    <a:pt x="1838" y="0"/>
                  </a:moveTo>
                  <a:cubicBezTo>
                    <a:pt x="1323" y="0"/>
                    <a:pt x="772" y="332"/>
                    <a:pt x="447" y="897"/>
                  </a:cubicBezTo>
                  <a:cubicBezTo>
                    <a:pt x="0" y="1672"/>
                    <a:pt x="147" y="2595"/>
                    <a:pt x="768" y="2956"/>
                  </a:cubicBezTo>
                  <a:cubicBezTo>
                    <a:pt x="939" y="3055"/>
                    <a:pt x="1127" y="3101"/>
                    <a:pt x="1320" y="3101"/>
                  </a:cubicBezTo>
                  <a:cubicBezTo>
                    <a:pt x="1836" y="3101"/>
                    <a:pt x="2386" y="2769"/>
                    <a:pt x="2714" y="2205"/>
                  </a:cubicBezTo>
                  <a:cubicBezTo>
                    <a:pt x="3161" y="1429"/>
                    <a:pt x="3014" y="507"/>
                    <a:pt x="2389" y="145"/>
                  </a:cubicBezTo>
                  <a:cubicBezTo>
                    <a:pt x="2219" y="47"/>
                    <a:pt x="2031" y="0"/>
                    <a:pt x="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5"/>
            <p:cNvSpPr/>
            <p:nvPr/>
          </p:nvSpPr>
          <p:spPr>
            <a:xfrm>
              <a:off x="7994478" y="1218256"/>
              <a:ext cx="63726" cy="62516"/>
            </a:xfrm>
            <a:custGeom>
              <a:avLst/>
              <a:gdLst/>
              <a:ahLst/>
              <a:cxnLst/>
              <a:rect l="l" t="t" r="r" b="b"/>
              <a:pathLst>
                <a:path w="3161" h="3101" extrusionOk="0">
                  <a:moveTo>
                    <a:pt x="1839" y="1"/>
                  </a:moveTo>
                  <a:cubicBezTo>
                    <a:pt x="1324" y="1"/>
                    <a:pt x="773" y="331"/>
                    <a:pt x="448" y="896"/>
                  </a:cubicBezTo>
                  <a:cubicBezTo>
                    <a:pt x="1" y="1671"/>
                    <a:pt x="143" y="2594"/>
                    <a:pt x="768" y="2955"/>
                  </a:cubicBezTo>
                  <a:cubicBezTo>
                    <a:pt x="939" y="3054"/>
                    <a:pt x="1127" y="3100"/>
                    <a:pt x="1321" y="3100"/>
                  </a:cubicBezTo>
                  <a:cubicBezTo>
                    <a:pt x="1837" y="3100"/>
                    <a:pt x="2386" y="2768"/>
                    <a:pt x="2714" y="2204"/>
                  </a:cubicBezTo>
                  <a:cubicBezTo>
                    <a:pt x="3161" y="1432"/>
                    <a:pt x="3015" y="506"/>
                    <a:pt x="2389" y="144"/>
                  </a:cubicBezTo>
                  <a:cubicBezTo>
                    <a:pt x="2220" y="47"/>
                    <a:pt x="2032"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25"/>
          <p:cNvGrpSpPr/>
          <p:nvPr/>
        </p:nvGrpSpPr>
        <p:grpSpPr>
          <a:xfrm>
            <a:off x="7894336" y="3971730"/>
            <a:ext cx="692651" cy="720982"/>
            <a:chOff x="6225649" y="692968"/>
            <a:chExt cx="692651" cy="720982"/>
          </a:xfrm>
        </p:grpSpPr>
        <p:sp>
          <p:nvSpPr>
            <p:cNvPr id="635" name="Google Shape;635;p25"/>
            <p:cNvSpPr/>
            <p:nvPr/>
          </p:nvSpPr>
          <p:spPr>
            <a:xfrm>
              <a:off x="6518159" y="785969"/>
              <a:ext cx="387354" cy="608933"/>
            </a:xfrm>
            <a:custGeom>
              <a:avLst/>
              <a:gdLst/>
              <a:ahLst/>
              <a:cxnLst/>
              <a:rect l="l" t="t" r="r" b="b"/>
              <a:pathLst>
                <a:path w="19214" h="30205" extrusionOk="0">
                  <a:moveTo>
                    <a:pt x="11247" y="0"/>
                  </a:moveTo>
                  <a:cubicBezTo>
                    <a:pt x="9308" y="0"/>
                    <a:pt x="7560" y="565"/>
                    <a:pt x="6784" y="1455"/>
                  </a:cubicBezTo>
                  <a:cubicBezTo>
                    <a:pt x="6784" y="1455"/>
                    <a:pt x="10533" y="2650"/>
                    <a:pt x="10192" y="10639"/>
                  </a:cubicBezTo>
                  <a:cubicBezTo>
                    <a:pt x="9876" y="17954"/>
                    <a:pt x="6533" y="26236"/>
                    <a:pt x="1450" y="26236"/>
                  </a:cubicBezTo>
                  <a:cubicBezTo>
                    <a:pt x="982" y="26236"/>
                    <a:pt x="498" y="26166"/>
                    <a:pt x="1" y="26018"/>
                  </a:cubicBezTo>
                  <a:lnTo>
                    <a:pt x="1" y="26018"/>
                  </a:lnTo>
                  <a:cubicBezTo>
                    <a:pt x="1" y="26018"/>
                    <a:pt x="2389" y="30205"/>
                    <a:pt x="6789" y="30205"/>
                  </a:cubicBezTo>
                  <a:cubicBezTo>
                    <a:pt x="7566" y="30205"/>
                    <a:pt x="8406" y="30074"/>
                    <a:pt x="9306" y="29767"/>
                  </a:cubicBezTo>
                  <a:cubicBezTo>
                    <a:pt x="15286" y="27728"/>
                    <a:pt x="19213" y="16785"/>
                    <a:pt x="18734" y="6378"/>
                  </a:cubicBezTo>
                  <a:cubicBezTo>
                    <a:pt x="18734" y="6378"/>
                    <a:pt x="18693" y="2735"/>
                    <a:pt x="15570" y="1037"/>
                  </a:cubicBezTo>
                  <a:cubicBezTo>
                    <a:pt x="14238" y="313"/>
                    <a:pt x="12690" y="0"/>
                    <a:pt x="11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5"/>
            <p:cNvSpPr/>
            <p:nvPr/>
          </p:nvSpPr>
          <p:spPr>
            <a:xfrm>
              <a:off x="6327359" y="692968"/>
              <a:ext cx="568895" cy="224220"/>
            </a:xfrm>
            <a:custGeom>
              <a:avLst/>
              <a:gdLst/>
              <a:ahLst/>
              <a:cxnLst/>
              <a:rect l="l" t="t" r="r" b="b"/>
              <a:pathLst>
                <a:path w="28219" h="11122" extrusionOk="0">
                  <a:moveTo>
                    <a:pt x="14171" y="1"/>
                  </a:moveTo>
                  <a:cubicBezTo>
                    <a:pt x="8861" y="1"/>
                    <a:pt x="5388" y="2090"/>
                    <a:pt x="3213" y="4273"/>
                  </a:cubicBezTo>
                  <a:cubicBezTo>
                    <a:pt x="3136" y="4350"/>
                    <a:pt x="3059" y="4431"/>
                    <a:pt x="2982" y="4509"/>
                  </a:cubicBezTo>
                  <a:cubicBezTo>
                    <a:pt x="2689" y="4813"/>
                    <a:pt x="2409" y="5134"/>
                    <a:pt x="2145" y="5467"/>
                  </a:cubicBezTo>
                  <a:cubicBezTo>
                    <a:pt x="2141" y="5475"/>
                    <a:pt x="2129" y="5487"/>
                    <a:pt x="2117" y="5496"/>
                  </a:cubicBezTo>
                  <a:cubicBezTo>
                    <a:pt x="829" y="7116"/>
                    <a:pt x="216" y="8575"/>
                    <a:pt x="53" y="9009"/>
                  </a:cubicBezTo>
                  <a:cubicBezTo>
                    <a:pt x="17" y="9090"/>
                    <a:pt x="0" y="9139"/>
                    <a:pt x="0" y="9139"/>
                  </a:cubicBezTo>
                  <a:lnTo>
                    <a:pt x="1824" y="9046"/>
                  </a:lnTo>
                  <a:lnTo>
                    <a:pt x="2238" y="9021"/>
                  </a:lnTo>
                  <a:lnTo>
                    <a:pt x="3518" y="8956"/>
                  </a:lnTo>
                  <a:lnTo>
                    <a:pt x="4724" y="8895"/>
                  </a:lnTo>
                  <a:lnTo>
                    <a:pt x="5752" y="8847"/>
                  </a:lnTo>
                  <a:lnTo>
                    <a:pt x="12649" y="8497"/>
                  </a:lnTo>
                  <a:lnTo>
                    <a:pt x="14891" y="8384"/>
                  </a:lnTo>
                  <a:cubicBezTo>
                    <a:pt x="14948" y="8225"/>
                    <a:pt x="15017" y="8071"/>
                    <a:pt x="15098" y="7925"/>
                  </a:cubicBezTo>
                  <a:cubicBezTo>
                    <a:pt x="15456" y="7258"/>
                    <a:pt x="15951" y="6674"/>
                    <a:pt x="16544" y="6206"/>
                  </a:cubicBezTo>
                  <a:cubicBezTo>
                    <a:pt x="17398" y="5549"/>
                    <a:pt x="18640" y="4997"/>
                    <a:pt x="20416" y="4997"/>
                  </a:cubicBezTo>
                  <a:cubicBezTo>
                    <a:pt x="20922" y="4997"/>
                    <a:pt x="21472" y="5042"/>
                    <a:pt x="22069" y="5142"/>
                  </a:cubicBezTo>
                  <a:cubicBezTo>
                    <a:pt x="27101" y="5995"/>
                    <a:pt x="28040" y="9960"/>
                    <a:pt x="28194" y="10955"/>
                  </a:cubicBezTo>
                  <a:cubicBezTo>
                    <a:pt x="28194" y="10967"/>
                    <a:pt x="28194" y="10983"/>
                    <a:pt x="28198" y="10995"/>
                  </a:cubicBezTo>
                  <a:cubicBezTo>
                    <a:pt x="28206" y="11048"/>
                    <a:pt x="28214" y="11089"/>
                    <a:pt x="28218" y="11121"/>
                  </a:cubicBezTo>
                  <a:cubicBezTo>
                    <a:pt x="28214" y="11077"/>
                    <a:pt x="28210" y="11004"/>
                    <a:pt x="28194" y="10902"/>
                  </a:cubicBezTo>
                  <a:cubicBezTo>
                    <a:pt x="28198" y="10898"/>
                    <a:pt x="28198" y="10890"/>
                    <a:pt x="28194" y="10886"/>
                  </a:cubicBezTo>
                  <a:cubicBezTo>
                    <a:pt x="28121" y="10276"/>
                    <a:pt x="27999" y="9675"/>
                    <a:pt x="27828" y="9086"/>
                  </a:cubicBezTo>
                  <a:lnTo>
                    <a:pt x="27820" y="9050"/>
                  </a:lnTo>
                  <a:cubicBezTo>
                    <a:pt x="27292" y="7210"/>
                    <a:pt x="26090" y="4549"/>
                    <a:pt x="23360" y="2587"/>
                  </a:cubicBezTo>
                  <a:cubicBezTo>
                    <a:pt x="21407" y="1186"/>
                    <a:pt x="18673" y="146"/>
                    <a:pt x="14851" y="12"/>
                  </a:cubicBezTo>
                  <a:cubicBezTo>
                    <a:pt x="14621" y="4"/>
                    <a:pt x="14394" y="1"/>
                    <a:pt x="14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5"/>
            <p:cNvSpPr/>
            <p:nvPr/>
          </p:nvSpPr>
          <p:spPr>
            <a:xfrm>
              <a:off x="6266091" y="778772"/>
              <a:ext cx="377536" cy="473075"/>
            </a:xfrm>
            <a:custGeom>
              <a:avLst/>
              <a:gdLst/>
              <a:ahLst/>
              <a:cxnLst/>
              <a:rect l="l" t="t" r="r" b="b"/>
              <a:pathLst>
                <a:path w="18727" h="23466" extrusionOk="0">
                  <a:moveTo>
                    <a:pt x="6577" y="1"/>
                  </a:moveTo>
                  <a:cubicBezTo>
                    <a:pt x="6469" y="1"/>
                    <a:pt x="6361" y="6"/>
                    <a:pt x="6252" y="17"/>
                  </a:cubicBezTo>
                  <a:cubicBezTo>
                    <a:pt x="6057" y="29"/>
                    <a:pt x="5862" y="62"/>
                    <a:pt x="5667" y="114"/>
                  </a:cubicBezTo>
                  <a:lnTo>
                    <a:pt x="5663" y="114"/>
                  </a:lnTo>
                  <a:cubicBezTo>
                    <a:pt x="5655" y="119"/>
                    <a:pt x="5651" y="119"/>
                    <a:pt x="5647" y="119"/>
                  </a:cubicBezTo>
                  <a:cubicBezTo>
                    <a:pt x="5452" y="184"/>
                    <a:pt x="5269" y="248"/>
                    <a:pt x="5099" y="318"/>
                  </a:cubicBezTo>
                  <a:cubicBezTo>
                    <a:pt x="5086" y="318"/>
                    <a:pt x="5074" y="322"/>
                    <a:pt x="5062" y="330"/>
                  </a:cubicBezTo>
                  <a:cubicBezTo>
                    <a:pt x="4575" y="553"/>
                    <a:pt x="4148" y="882"/>
                    <a:pt x="3811" y="1296"/>
                  </a:cubicBezTo>
                  <a:cubicBezTo>
                    <a:pt x="3681" y="1447"/>
                    <a:pt x="3567" y="1609"/>
                    <a:pt x="3474" y="1780"/>
                  </a:cubicBezTo>
                  <a:cubicBezTo>
                    <a:pt x="3356" y="1975"/>
                    <a:pt x="3263" y="2178"/>
                    <a:pt x="3194" y="2389"/>
                  </a:cubicBezTo>
                  <a:cubicBezTo>
                    <a:pt x="2893" y="3246"/>
                    <a:pt x="2617" y="4107"/>
                    <a:pt x="2373" y="4956"/>
                  </a:cubicBezTo>
                  <a:cubicBezTo>
                    <a:pt x="2203" y="5529"/>
                    <a:pt x="2048" y="6094"/>
                    <a:pt x="1906" y="6650"/>
                  </a:cubicBezTo>
                  <a:cubicBezTo>
                    <a:pt x="1756" y="7231"/>
                    <a:pt x="1618" y="7804"/>
                    <a:pt x="1488" y="8364"/>
                  </a:cubicBezTo>
                  <a:cubicBezTo>
                    <a:pt x="1240" y="9449"/>
                    <a:pt x="1029" y="10497"/>
                    <a:pt x="858" y="11496"/>
                  </a:cubicBezTo>
                  <a:cubicBezTo>
                    <a:pt x="627" y="12796"/>
                    <a:pt x="452" y="14010"/>
                    <a:pt x="318" y="15103"/>
                  </a:cubicBezTo>
                  <a:cubicBezTo>
                    <a:pt x="216" y="15936"/>
                    <a:pt x="139" y="16703"/>
                    <a:pt x="86" y="17378"/>
                  </a:cubicBezTo>
                  <a:cubicBezTo>
                    <a:pt x="58" y="17678"/>
                    <a:pt x="33" y="17958"/>
                    <a:pt x="17" y="18222"/>
                  </a:cubicBezTo>
                  <a:cubicBezTo>
                    <a:pt x="1" y="18466"/>
                    <a:pt x="9" y="18714"/>
                    <a:pt x="46" y="18958"/>
                  </a:cubicBezTo>
                  <a:cubicBezTo>
                    <a:pt x="224" y="20298"/>
                    <a:pt x="1155" y="21415"/>
                    <a:pt x="2434" y="21838"/>
                  </a:cubicBezTo>
                  <a:cubicBezTo>
                    <a:pt x="5651" y="22898"/>
                    <a:pt x="9526" y="23308"/>
                    <a:pt x="12081" y="23462"/>
                  </a:cubicBezTo>
                  <a:cubicBezTo>
                    <a:pt x="12103" y="23464"/>
                    <a:pt x="12126" y="23465"/>
                    <a:pt x="12148" y="23465"/>
                  </a:cubicBezTo>
                  <a:cubicBezTo>
                    <a:pt x="12169" y="23465"/>
                    <a:pt x="12191" y="23464"/>
                    <a:pt x="12211" y="23462"/>
                  </a:cubicBezTo>
                  <a:cubicBezTo>
                    <a:pt x="12253" y="23464"/>
                    <a:pt x="12294" y="23465"/>
                    <a:pt x="12336" y="23465"/>
                  </a:cubicBezTo>
                  <a:cubicBezTo>
                    <a:pt x="12596" y="23465"/>
                    <a:pt x="12857" y="23432"/>
                    <a:pt x="13109" y="23373"/>
                  </a:cubicBezTo>
                  <a:cubicBezTo>
                    <a:pt x="13653" y="23251"/>
                    <a:pt x="14161" y="23003"/>
                    <a:pt x="14591" y="22646"/>
                  </a:cubicBezTo>
                  <a:cubicBezTo>
                    <a:pt x="14648" y="22597"/>
                    <a:pt x="14709" y="22548"/>
                    <a:pt x="14762" y="22492"/>
                  </a:cubicBezTo>
                  <a:cubicBezTo>
                    <a:pt x="15221" y="22061"/>
                    <a:pt x="15554" y="21517"/>
                    <a:pt x="15733" y="20911"/>
                  </a:cubicBezTo>
                  <a:cubicBezTo>
                    <a:pt x="16224" y="19205"/>
                    <a:pt x="16659" y="17382"/>
                    <a:pt x="17037" y="15570"/>
                  </a:cubicBezTo>
                  <a:cubicBezTo>
                    <a:pt x="17215" y="14725"/>
                    <a:pt x="17374" y="13888"/>
                    <a:pt x="17524" y="13064"/>
                  </a:cubicBezTo>
                  <a:cubicBezTo>
                    <a:pt x="17630" y="12503"/>
                    <a:pt x="17723" y="11943"/>
                    <a:pt x="17817" y="11407"/>
                  </a:cubicBezTo>
                  <a:cubicBezTo>
                    <a:pt x="18174" y="9302"/>
                    <a:pt x="18442" y="7393"/>
                    <a:pt x="18625" y="5964"/>
                  </a:cubicBezTo>
                  <a:cubicBezTo>
                    <a:pt x="18726" y="5163"/>
                    <a:pt x="18556" y="4355"/>
                    <a:pt x="18137" y="3669"/>
                  </a:cubicBezTo>
                  <a:cubicBezTo>
                    <a:pt x="17727" y="2994"/>
                    <a:pt x="17110" y="2474"/>
                    <a:pt x="16379" y="2186"/>
                  </a:cubicBezTo>
                  <a:cubicBezTo>
                    <a:pt x="12329" y="598"/>
                    <a:pt x="8933" y="119"/>
                    <a:pt x="6740" y="5"/>
                  </a:cubicBezTo>
                  <a:cubicBezTo>
                    <a:pt x="6686" y="2"/>
                    <a:pt x="6631" y="1"/>
                    <a:pt x="6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5"/>
            <p:cNvSpPr/>
            <p:nvPr/>
          </p:nvSpPr>
          <p:spPr>
            <a:xfrm>
              <a:off x="6285264" y="1228518"/>
              <a:ext cx="425598" cy="185432"/>
            </a:xfrm>
            <a:custGeom>
              <a:avLst/>
              <a:gdLst/>
              <a:ahLst/>
              <a:cxnLst/>
              <a:rect l="l" t="t" r="r" b="b"/>
              <a:pathLst>
                <a:path w="21111" h="9198" extrusionOk="0">
                  <a:moveTo>
                    <a:pt x="0" y="1"/>
                  </a:moveTo>
                  <a:cubicBezTo>
                    <a:pt x="208" y="3445"/>
                    <a:pt x="3031" y="7670"/>
                    <a:pt x="9509" y="8856"/>
                  </a:cubicBezTo>
                  <a:cubicBezTo>
                    <a:pt x="10760" y="9082"/>
                    <a:pt x="12030" y="9197"/>
                    <a:pt x="13301" y="9197"/>
                  </a:cubicBezTo>
                  <a:cubicBezTo>
                    <a:pt x="13693" y="9197"/>
                    <a:pt x="14085" y="9186"/>
                    <a:pt x="14477" y="9164"/>
                  </a:cubicBezTo>
                  <a:cubicBezTo>
                    <a:pt x="18417" y="8957"/>
                    <a:pt x="21110" y="7751"/>
                    <a:pt x="21110" y="7751"/>
                  </a:cubicBezTo>
                  <a:lnTo>
                    <a:pt x="21110" y="7751"/>
                  </a:lnTo>
                  <a:cubicBezTo>
                    <a:pt x="21110" y="7751"/>
                    <a:pt x="20538" y="7941"/>
                    <a:pt x="19530" y="7941"/>
                  </a:cubicBezTo>
                  <a:cubicBezTo>
                    <a:pt x="18405" y="7941"/>
                    <a:pt x="16736" y="7704"/>
                    <a:pt x="14713" y="6699"/>
                  </a:cubicBezTo>
                  <a:cubicBezTo>
                    <a:pt x="12787" y="5748"/>
                    <a:pt x="12036" y="4351"/>
                    <a:pt x="11772" y="3197"/>
                  </a:cubicBezTo>
                  <a:cubicBezTo>
                    <a:pt x="11500" y="2052"/>
                    <a:pt x="11707" y="1146"/>
                    <a:pt x="11707" y="1146"/>
                  </a:cubicBezTo>
                  <a:lnTo>
                    <a:pt x="11707" y="1146"/>
                  </a:lnTo>
                  <a:cubicBezTo>
                    <a:pt x="10790" y="1439"/>
                    <a:pt x="9729" y="1554"/>
                    <a:pt x="8629" y="1554"/>
                  </a:cubicBezTo>
                  <a:cubicBezTo>
                    <a:pt x="4586" y="1554"/>
                    <a:pt x="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5"/>
            <p:cNvSpPr/>
            <p:nvPr/>
          </p:nvSpPr>
          <p:spPr>
            <a:xfrm>
              <a:off x="6308106" y="780989"/>
              <a:ext cx="98038" cy="43183"/>
            </a:xfrm>
            <a:custGeom>
              <a:avLst/>
              <a:gdLst/>
              <a:ahLst/>
              <a:cxnLst/>
              <a:rect l="l" t="t" r="r" b="b"/>
              <a:pathLst>
                <a:path w="4863" h="2142" extrusionOk="0">
                  <a:moveTo>
                    <a:pt x="3579" y="0"/>
                  </a:moveTo>
                  <a:cubicBezTo>
                    <a:pt x="3575" y="4"/>
                    <a:pt x="3567" y="4"/>
                    <a:pt x="3563" y="9"/>
                  </a:cubicBezTo>
                  <a:cubicBezTo>
                    <a:pt x="3368" y="69"/>
                    <a:pt x="3185" y="138"/>
                    <a:pt x="3015" y="203"/>
                  </a:cubicBezTo>
                  <a:cubicBezTo>
                    <a:pt x="3002" y="208"/>
                    <a:pt x="2990" y="212"/>
                    <a:pt x="2978" y="220"/>
                  </a:cubicBezTo>
                  <a:cubicBezTo>
                    <a:pt x="521" y="1146"/>
                    <a:pt x="54" y="2015"/>
                    <a:pt x="9" y="2129"/>
                  </a:cubicBezTo>
                  <a:cubicBezTo>
                    <a:pt x="1" y="2133"/>
                    <a:pt x="1" y="2133"/>
                    <a:pt x="1" y="2141"/>
                  </a:cubicBezTo>
                  <a:lnTo>
                    <a:pt x="1386" y="1678"/>
                  </a:lnTo>
                  <a:lnTo>
                    <a:pt x="3019" y="1130"/>
                  </a:lnTo>
                  <a:lnTo>
                    <a:pt x="3100" y="1101"/>
                  </a:lnTo>
                  <a:lnTo>
                    <a:pt x="4863" y="508"/>
                  </a:lnTo>
                  <a:lnTo>
                    <a:pt x="3941" y="143"/>
                  </a:lnTo>
                  <a:lnTo>
                    <a:pt x="3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5"/>
            <p:cNvSpPr/>
            <p:nvPr/>
          </p:nvSpPr>
          <p:spPr>
            <a:xfrm>
              <a:off x="6496869" y="1232207"/>
              <a:ext cx="66931" cy="40723"/>
            </a:xfrm>
            <a:custGeom>
              <a:avLst/>
              <a:gdLst/>
              <a:ahLst/>
              <a:cxnLst/>
              <a:rect l="l" t="t" r="r" b="b"/>
              <a:pathLst>
                <a:path w="3320" h="2020" extrusionOk="0">
                  <a:moveTo>
                    <a:pt x="3319" y="1"/>
                  </a:moveTo>
                  <a:lnTo>
                    <a:pt x="1390" y="122"/>
                  </a:lnTo>
                  <a:lnTo>
                    <a:pt x="0" y="2019"/>
                  </a:lnTo>
                  <a:cubicBezTo>
                    <a:pt x="0" y="2019"/>
                    <a:pt x="1288" y="1889"/>
                    <a:pt x="3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5"/>
            <p:cNvSpPr/>
            <p:nvPr/>
          </p:nvSpPr>
          <p:spPr>
            <a:xfrm>
              <a:off x="6225649" y="803166"/>
              <a:ext cx="377516" cy="473316"/>
            </a:xfrm>
            <a:custGeom>
              <a:avLst/>
              <a:gdLst/>
              <a:ahLst/>
              <a:cxnLst/>
              <a:rect l="l" t="t" r="r" b="b"/>
              <a:pathLst>
                <a:path w="18726" h="23478" extrusionOk="0">
                  <a:moveTo>
                    <a:pt x="6607" y="1"/>
                  </a:moveTo>
                  <a:cubicBezTo>
                    <a:pt x="6341" y="1"/>
                    <a:pt x="6076" y="31"/>
                    <a:pt x="5817" y="91"/>
                  </a:cubicBezTo>
                  <a:cubicBezTo>
                    <a:pt x="5167" y="233"/>
                    <a:pt x="4570" y="562"/>
                    <a:pt x="4099" y="1029"/>
                  </a:cubicBezTo>
                  <a:cubicBezTo>
                    <a:pt x="4091" y="1033"/>
                    <a:pt x="4091" y="1033"/>
                    <a:pt x="4091" y="1041"/>
                  </a:cubicBezTo>
                  <a:cubicBezTo>
                    <a:pt x="3709" y="1419"/>
                    <a:pt x="3416" y="1882"/>
                    <a:pt x="3238" y="2394"/>
                  </a:cubicBezTo>
                  <a:cubicBezTo>
                    <a:pt x="3018" y="3019"/>
                    <a:pt x="2811" y="3649"/>
                    <a:pt x="2624" y="4274"/>
                  </a:cubicBezTo>
                  <a:cubicBezTo>
                    <a:pt x="2446" y="4851"/>
                    <a:pt x="2283" y="5416"/>
                    <a:pt x="2125" y="5980"/>
                  </a:cubicBezTo>
                  <a:cubicBezTo>
                    <a:pt x="2080" y="6135"/>
                    <a:pt x="2044" y="6281"/>
                    <a:pt x="2007" y="6435"/>
                  </a:cubicBezTo>
                  <a:cubicBezTo>
                    <a:pt x="1601" y="7967"/>
                    <a:pt x="1280" y="9441"/>
                    <a:pt x="1020" y="10838"/>
                  </a:cubicBezTo>
                  <a:cubicBezTo>
                    <a:pt x="776" y="12134"/>
                    <a:pt x="589" y="13349"/>
                    <a:pt x="447" y="14458"/>
                  </a:cubicBezTo>
                  <a:cubicBezTo>
                    <a:pt x="338" y="15278"/>
                    <a:pt x="252" y="16042"/>
                    <a:pt x="191" y="16736"/>
                  </a:cubicBezTo>
                  <a:cubicBezTo>
                    <a:pt x="130" y="17281"/>
                    <a:pt x="94" y="17780"/>
                    <a:pt x="61" y="18227"/>
                  </a:cubicBezTo>
                  <a:cubicBezTo>
                    <a:pt x="61" y="18268"/>
                    <a:pt x="61" y="18308"/>
                    <a:pt x="61" y="18345"/>
                  </a:cubicBezTo>
                  <a:cubicBezTo>
                    <a:pt x="0" y="19921"/>
                    <a:pt x="987" y="21347"/>
                    <a:pt x="2482" y="21842"/>
                  </a:cubicBezTo>
                  <a:cubicBezTo>
                    <a:pt x="2677" y="21907"/>
                    <a:pt x="2876" y="21972"/>
                    <a:pt x="3079" y="22025"/>
                  </a:cubicBezTo>
                  <a:cubicBezTo>
                    <a:pt x="6170" y="22947"/>
                    <a:pt x="9733" y="23321"/>
                    <a:pt x="12133" y="23471"/>
                  </a:cubicBezTo>
                  <a:cubicBezTo>
                    <a:pt x="12204" y="23475"/>
                    <a:pt x="12274" y="23477"/>
                    <a:pt x="12344" y="23477"/>
                  </a:cubicBezTo>
                  <a:cubicBezTo>
                    <a:pt x="13165" y="23477"/>
                    <a:pt x="13963" y="23195"/>
                    <a:pt x="14603" y="22675"/>
                  </a:cubicBezTo>
                  <a:cubicBezTo>
                    <a:pt x="14790" y="22524"/>
                    <a:pt x="14964" y="22350"/>
                    <a:pt x="15115" y="22163"/>
                  </a:cubicBezTo>
                  <a:cubicBezTo>
                    <a:pt x="15318" y="21919"/>
                    <a:pt x="15484" y="21647"/>
                    <a:pt x="15610" y="21355"/>
                  </a:cubicBezTo>
                  <a:cubicBezTo>
                    <a:pt x="15679" y="21212"/>
                    <a:pt x="15736" y="21062"/>
                    <a:pt x="15777" y="20912"/>
                  </a:cubicBezTo>
                  <a:cubicBezTo>
                    <a:pt x="16500" y="18422"/>
                    <a:pt x="17097" y="15672"/>
                    <a:pt x="17568" y="13089"/>
                  </a:cubicBezTo>
                  <a:lnTo>
                    <a:pt x="17848" y="11496"/>
                  </a:lnTo>
                  <a:cubicBezTo>
                    <a:pt x="17893" y="11232"/>
                    <a:pt x="17934" y="10972"/>
                    <a:pt x="17978" y="10716"/>
                  </a:cubicBezTo>
                  <a:cubicBezTo>
                    <a:pt x="18068" y="10168"/>
                    <a:pt x="18153" y="9628"/>
                    <a:pt x="18230" y="9116"/>
                  </a:cubicBezTo>
                  <a:lnTo>
                    <a:pt x="18230" y="9108"/>
                  </a:lnTo>
                  <a:cubicBezTo>
                    <a:pt x="18413" y="7922"/>
                    <a:pt x="18559" y="6850"/>
                    <a:pt x="18673" y="5960"/>
                  </a:cubicBezTo>
                  <a:cubicBezTo>
                    <a:pt x="18685" y="5838"/>
                    <a:pt x="18697" y="5716"/>
                    <a:pt x="18697" y="5594"/>
                  </a:cubicBezTo>
                  <a:cubicBezTo>
                    <a:pt x="18726" y="4640"/>
                    <a:pt x="18360" y="3714"/>
                    <a:pt x="17694" y="3031"/>
                  </a:cubicBezTo>
                  <a:cubicBezTo>
                    <a:pt x="17337" y="2662"/>
                    <a:pt x="16906" y="2373"/>
                    <a:pt x="16423" y="2191"/>
                  </a:cubicBezTo>
                  <a:cubicBezTo>
                    <a:pt x="16175" y="2093"/>
                    <a:pt x="15931" y="1996"/>
                    <a:pt x="15688" y="1910"/>
                  </a:cubicBezTo>
                  <a:cubicBezTo>
                    <a:pt x="14839" y="1597"/>
                    <a:pt x="14026" y="1338"/>
                    <a:pt x="13250" y="1118"/>
                  </a:cubicBezTo>
                  <a:cubicBezTo>
                    <a:pt x="10801" y="420"/>
                    <a:pt x="8717" y="135"/>
                    <a:pt x="7162" y="30"/>
                  </a:cubicBezTo>
                  <a:lnTo>
                    <a:pt x="7109" y="30"/>
                  </a:lnTo>
                  <a:cubicBezTo>
                    <a:pt x="6999" y="17"/>
                    <a:pt x="6889" y="9"/>
                    <a:pt x="6784" y="5"/>
                  </a:cubicBezTo>
                  <a:cubicBezTo>
                    <a:pt x="6725" y="2"/>
                    <a:pt x="6666" y="1"/>
                    <a:pt x="6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5"/>
            <p:cNvSpPr/>
            <p:nvPr/>
          </p:nvSpPr>
          <p:spPr>
            <a:xfrm>
              <a:off x="6268470" y="825706"/>
              <a:ext cx="273450" cy="98038"/>
            </a:xfrm>
            <a:custGeom>
              <a:avLst/>
              <a:gdLst/>
              <a:ahLst/>
              <a:cxnLst/>
              <a:rect l="l" t="t" r="r" b="b"/>
              <a:pathLst>
                <a:path w="13564" h="4863" extrusionOk="0">
                  <a:moveTo>
                    <a:pt x="11126" y="0"/>
                  </a:moveTo>
                  <a:lnTo>
                    <a:pt x="5310" y="1727"/>
                  </a:lnTo>
                  <a:lnTo>
                    <a:pt x="4879" y="1856"/>
                  </a:lnTo>
                  <a:lnTo>
                    <a:pt x="4855" y="1861"/>
                  </a:lnTo>
                  <a:lnTo>
                    <a:pt x="4103" y="2088"/>
                  </a:lnTo>
                  <a:lnTo>
                    <a:pt x="2974" y="2425"/>
                  </a:lnTo>
                  <a:lnTo>
                    <a:pt x="2255" y="2632"/>
                  </a:lnTo>
                  <a:lnTo>
                    <a:pt x="500" y="3156"/>
                  </a:lnTo>
                  <a:cubicBezTo>
                    <a:pt x="322" y="3733"/>
                    <a:pt x="159" y="4302"/>
                    <a:pt x="1" y="4862"/>
                  </a:cubicBezTo>
                  <a:lnTo>
                    <a:pt x="1784" y="4326"/>
                  </a:lnTo>
                  <a:lnTo>
                    <a:pt x="4526" y="3506"/>
                  </a:lnTo>
                  <a:lnTo>
                    <a:pt x="4964" y="3376"/>
                  </a:lnTo>
                  <a:lnTo>
                    <a:pt x="7154" y="2722"/>
                  </a:lnTo>
                  <a:lnTo>
                    <a:pt x="7592" y="2588"/>
                  </a:lnTo>
                  <a:lnTo>
                    <a:pt x="8673" y="2263"/>
                  </a:lnTo>
                  <a:lnTo>
                    <a:pt x="13564" y="796"/>
                  </a:lnTo>
                  <a:cubicBezTo>
                    <a:pt x="12715" y="484"/>
                    <a:pt x="11902" y="220"/>
                    <a:pt x="1112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5"/>
            <p:cNvSpPr/>
            <p:nvPr/>
          </p:nvSpPr>
          <p:spPr>
            <a:xfrm>
              <a:off x="6226879" y="1034934"/>
              <a:ext cx="358606" cy="138076"/>
            </a:xfrm>
            <a:custGeom>
              <a:avLst/>
              <a:gdLst/>
              <a:ahLst/>
              <a:cxnLst/>
              <a:rect l="l" t="t" r="r" b="b"/>
              <a:pathLst>
                <a:path w="17788" h="6849" extrusionOk="0">
                  <a:moveTo>
                    <a:pt x="17787" y="0"/>
                  </a:moveTo>
                  <a:lnTo>
                    <a:pt x="130" y="5240"/>
                  </a:lnTo>
                  <a:lnTo>
                    <a:pt x="0" y="6849"/>
                  </a:lnTo>
                  <a:lnTo>
                    <a:pt x="0" y="6849"/>
                  </a:lnTo>
                  <a:lnTo>
                    <a:pt x="17503" y="1593"/>
                  </a:lnTo>
                  <a:lnTo>
                    <a:pt x="17787"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5"/>
            <p:cNvSpPr/>
            <p:nvPr/>
          </p:nvSpPr>
          <p:spPr>
            <a:xfrm>
              <a:off x="6234661" y="915945"/>
              <a:ext cx="367940" cy="178698"/>
            </a:xfrm>
            <a:custGeom>
              <a:avLst/>
              <a:gdLst/>
              <a:ahLst/>
              <a:cxnLst/>
              <a:rect l="l" t="t" r="r" b="b"/>
              <a:pathLst>
                <a:path w="18251" h="8864" extrusionOk="0">
                  <a:moveTo>
                    <a:pt x="18250" y="0"/>
                  </a:moveTo>
                  <a:lnTo>
                    <a:pt x="573" y="5244"/>
                  </a:lnTo>
                  <a:cubicBezTo>
                    <a:pt x="329" y="6540"/>
                    <a:pt x="142" y="7759"/>
                    <a:pt x="0" y="8864"/>
                  </a:cubicBezTo>
                  <a:lnTo>
                    <a:pt x="17783" y="3522"/>
                  </a:lnTo>
                  <a:lnTo>
                    <a:pt x="17783" y="3518"/>
                  </a:lnTo>
                  <a:cubicBezTo>
                    <a:pt x="17966" y="2328"/>
                    <a:pt x="18112" y="1256"/>
                    <a:pt x="18226" y="370"/>
                  </a:cubicBezTo>
                  <a:cubicBezTo>
                    <a:pt x="18238" y="248"/>
                    <a:pt x="18246" y="126"/>
                    <a:pt x="18250"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5"/>
            <p:cNvSpPr/>
            <p:nvPr/>
          </p:nvSpPr>
          <p:spPr>
            <a:xfrm>
              <a:off x="6306150" y="934493"/>
              <a:ext cx="103360" cy="104187"/>
            </a:xfrm>
            <a:custGeom>
              <a:avLst/>
              <a:gdLst/>
              <a:ahLst/>
              <a:cxnLst/>
              <a:rect l="l" t="t" r="r" b="b"/>
              <a:pathLst>
                <a:path w="5127" h="5168" extrusionOk="0">
                  <a:moveTo>
                    <a:pt x="1516" y="0"/>
                  </a:moveTo>
                  <a:cubicBezTo>
                    <a:pt x="1121" y="0"/>
                    <a:pt x="788" y="184"/>
                    <a:pt x="675" y="470"/>
                  </a:cubicBezTo>
                  <a:cubicBezTo>
                    <a:pt x="142" y="1814"/>
                    <a:pt x="25" y="3134"/>
                    <a:pt x="8" y="3853"/>
                  </a:cubicBezTo>
                  <a:cubicBezTo>
                    <a:pt x="0" y="4198"/>
                    <a:pt x="301" y="4540"/>
                    <a:pt x="744" y="4670"/>
                  </a:cubicBezTo>
                  <a:cubicBezTo>
                    <a:pt x="1666" y="4946"/>
                    <a:pt x="2770" y="5092"/>
                    <a:pt x="3494" y="5161"/>
                  </a:cubicBezTo>
                  <a:cubicBezTo>
                    <a:pt x="3537" y="5165"/>
                    <a:pt x="3580" y="5167"/>
                    <a:pt x="3622" y="5167"/>
                  </a:cubicBezTo>
                  <a:cubicBezTo>
                    <a:pt x="4038" y="5167"/>
                    <a:pt x="4389" y="4971"/>
                    <a:pt x="4489" y="4661"/>
                  </a:cubicBezTo>
                  <a:cubicBezTo>
                    <a:pt x="4834" y="3569"/>
                    <a:pt x="5013" y="2216"/>
                    <a:pt x="5090" y="1465"/>
                  </a:cubicBezTo>
                  <a:cubicBezTo>
                    <a:pt x="5126" y="1120"/>
                    <a:pt x="4838" y="770"/>
                    <a:pt x="4399" y="616"/>
                  </a:cubicBezTo>
                  <a:cubicBezTo>
                    <a:pt x="3510" y="303"/>
                    <a:pt x="2584" y="96"/>
                    <a:pt x="1645" y="7"/>
                  </a:cubicBezTo>
                  <a:cubicBezTo>
                    <a:pt x="1602" y="2"/>
                    <a:pt x="1558" y="0"/>
                    <a:pt x="15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5"/>
            <p:cNvSpPr/>
            <p:nvPr/>
          </p:nvSpPr>
          <p:spPr>
            <a:xfrm>
              <a:off x="6433968" y="958747"/>
              <a:ext cx="103380" cy="104247"/>
            </a:xfrm>
            <a:custGeom>
              <a:avLst/>
              <a:gdLst/>
              <a:ahLst/>
              <a:cxnLst/>
              <a:rect l="l" t="t" r="r" b="b"/>
              <a:pathLst>
                <a:path w="5128" h="5171" extrusionOk="0">
                  <a:moveTo>
                    <a:pt x="1527" y="0"/>
                  </a:moveTo>
                  <a:cubicBezTo>
                    <a:pt x="1130" y="0"/>
                    <a:pt x="790" y="185"/>
                    <a:pt x="675" y="473"/>
                  </a:cubicBezTo>
                  <a:cubicBezTo>
                    <a:pt x="143" y="1813"/>
                    <a:pt x="29" y="3138"/>
                    <a:pt x="9" y="3852"/>
                  </a:cubicBezTo>
                  <a:cubicBezTo>
                    <a:pt x="1" y="4202"/>
                    <a:pt x="306" y="4539"/>
                    <a:pt x="744" y="4673"/>
                  </a:cubicBezTo>
                  <a:cubicBezTo>
                    <a:pt x="1670" y="4949"/>
                    <a:pt x="2771" y="5091"/>
                    <a:pt x="3498" y="5164"/>
                  </a:cubicBezTo>
                  <a:cubicBezTo>
                    <a:pt x="3541" y="5169"/>
                    <a:pt x="3583" y="5171"/>
                    <a:pt x="3625" y="5171"/>
                  </a:cubicBezTo>
                  <a:cubicBezTo>
                    <a:pt x="4041" y="5171"/>
                    <a:pt x="4390" y="4971"/>
                    <a:pt x="4489" y="4665"/>
                  </a:cubicBezTo>
                  <a:cubicBezTo>
                    <a:pt x="4839" y="3572"/>
                    <a:pt x="5013" y="2220"/>
                    <a:pt x="5090" y="1468"/>
                  </a:cubicBezTo>
                  <a:cubicBezTo>
                    <a:pt x="5127" y="1119"/>
                    <a:pt x="4843" y="774"/>
                    <a:pt x="4400" y="619"/>
                  </a:cubicBezTo>
                  <a:cubicBezTo>
                    <a:pt x="3510" y="306"/>
                    <a:pt x="2584" y="99"/>
                    <a:pt x="1646" y="6"/>
                  </a:cubicBezTo>
                  <a:cubicBezTo>
                    <a:pt x="1606" y="2"/>
                    <a:pt x="1566"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5"/>
            <p:cNvSpPr/>
            <p:nvPr/>
          </p:nvSpPr>
          <p:spPr>
            <a:xfrm>
              <a:off x="6284276" y="1065518"/>
              <a:ext cx="103360" cy="104207"/>
            </a:xfrm>
            <a:custGeom>
              <a:avLst/>
              <a:gdLst/>
              <a:ahLst/>
              <a:cxnLst/>
              <a:rect l="l" t="t" r="r" b="b"/>
              <a:pathLst>
                <a:path w="5127" h="5169" extrusionOk="0">
                  <a:moveTo>
                    <a:pt x="1516" y="0"/>
                  </a:moveTo>
                  <a:cubicBezTo>
                    <a:pt x="1121" y="0"/>
                    <a:pt x="789" y="184"/>
                    <a:pt x="675" y="470"/>
                  </a:cubicBezTo>
                  <a:cubicBezTo>
                    <a:pt x="143" y="1814"/>
                    <a:pt x="29" y="3134"/>
                    <a:pt x="9" y="3853"/>
                  </a:cubicBezTo>
                  <a:cubicBezTo>
                    <a:pt x="1" y="4203"/>
                    <a:pt x="301" y="4540"/>
                    <a:pt x="748" y="4670"/>
                  </a:cubicBezTo>
                  <a:cubicBezTo>
                    <a:pt x="1670" y="4946"/>
                    <a:pt x="2771" y="5092"/>
                    <a:pt x="3498" y="5161"/>
                  </a:cubicBezTo>
                  <a:cubicBezTo>
                    <a:pt x="3544" y="5166"/>
                    <a:pt x="3589" y="5168"/>
                    <a:pt x="3634" y="5168"/>
                  </a:cubicBezTo>
                  <a:cubicBezTo>
                    <a:pt x="4047" y="5168"/>
                    <a:pt x="4394" y="4969"/>
                    <a:pt x="4489" y="4662"/>
                  </a:cubicBezTo>
                  <a:cubicBezTo>
                    <a:pt x="4838" y="3569"/>
                    <a:pt x="5017" y="2216"/>
                    <a:pt x="5090" y="1469"/>
                  </a:cubicBezTo>
                  <a:cubicBezTo>
                    <a:pt x="5127" y="1120"/>
                    <a:pt x="4843" y="770"/>
                    <a:pt x="4404" y="616"/>
                  </a:cubicBezTo>
                  <a:cubicBezTo>
                    <a:pt x="3510" y="303"/>
                    <a:pt x="2584" y="100"/>
                    <a:pt x="1646" y="7"/>
                  </a:cubicBezTo>
                  <a:cubicBezTo>
                    <a:pt x="1602" y="2"/>
                    <a:pt x="1559"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5"/>
            <p:cNvSpPr/>
            <p:nvPr/>
          </p:nvSpPr>
          <p:spPr>
            <a:xfrm>
              <a:off x="6412114" y="1089832"/>
              <a:ext cx="103360" cy="104187"/>
            </a:xfrm>
            <a:custGeom>
              <a:avLst/>
              <a:gdLst/>
              <a:ahLst/>
              <a:cxnLst/>
              <a:rect l="l" t="t" r="r" b="b"/>
              <a:pathLst>
                <a:path w="5127" h="5168" extrusionOk="0">
                  <a:moveTo>
                    <a:pt x="1517" y="1"/>
                  </a:moveTo>
                  <a:cubicBezTo>
                    <a:pt x="1125" y="1"/>
                    <a:pt x="792" y="184"/>
                    <a:pt x="679" y="470"/>
                  </a:cubicBezTo>
                  <a:cubicBezTo>
                    <a:pt x="143" y="1815"/>
                    <a:pt x="29" y="3135"/>
                    <a:pt x="8" y="3854"/>
                  </a:cubicBezTo>
                  <a:cubicBezTo>
                    <a:pt x="0" y="4199"/>
                    <a:pt x="305" y="4540"/>
                    <a:pt x="748" y="4670"/>
                  </a:cubicBezTo>
                  <a:cubicBezTo>
                    <a:pt x="1670" y="4946"/>
                    <a:pt x="2771" y="5092"/>
                    <a:pt x="3498" y="5162"/>
                  </a:cubicBezTo>
                  <a:cubicBezTo>
                    <a:pt x="3541" y="5166"/>
                    <a:pt x="3584" y="5168"/>
                    <a:pt x="3626" y="5168"/>
                  </a:cubicBezTo>
                  <a:cubicBezTo>
                    <a:pt x="4043" y="5168"/>
                    <a:pt x="4393" y="4972"/>
                    <a:pt x="4489" y="4662"/>
                  </a:cubicBezTo>
                  <a:cubicBezTo>
                    <a:pt x="4838" y="3569"/>
                    <a:pt x="5017" y="2217"/>
                    <a:pt x="5090" y="1465"/>
                  </a:cubicBezTo>
                  <a:cubicBezTo>
                    <a:pt x="5127" y="1120"/>
                    <a:pt x="4842" y="771"/>
                    <a:pt x="4403" y="616"/>
                  </a:cubicBezTo>
                  <a:cubicBezTo>
                    <a:pt x="3510" y="304"/>
                    <a:pt x="2584" y="100"/>
                    <a:pt x="1645" y="7"/>
                  </a:cubicBezTo>
                  <a:cubicBezTo>
                    <a:pt x="1602" y="3"/>
                    <a:pt x="1559" y="1"/>
                    <a:pt x="1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5"/>
            <p:cNvSpPr/>
            <p:nvPr/>
          </p:nvSpPr>
          <p:spPr>
            <a:xfrm>
              <a:off x="6578439" y="1034511"/>
              <a:ext cx="35965" cy="59069"/>
            </a:xfrm>
            <a:custGeom>
              <a:avLst/>
              <a:gdLst/>
              <a:ahLst/>
              <a:cxnLst/>
              <a:rect l="l" t="t" r="r" b="b"/>
              <a:pathLst>
                <a:path w="1784" h="2930" extrusionOk="0">
                  <a:moveTo>
                    <a:pt x="1119" y="1"/>
                  </a:moveTo>
                  <a:cubicBezTo>
                    <a:pt x="738" y="1"/>
                    <a:pt x="326" y="561"/>
                    <a:pt x="171" y="1313"/>
                  </a:cubicBezTo>
                  <a:cubicBezTo>
                    <a:pt x="0" y="2117"/>
                    <a:pt x="187" y="2836"/>
                    <a:pt x="585" y="2922"/>
                  </a:cubicBezTo>
                  <a:cubicBezTo>
                    <a:pt x="610" y="2927"/>
                    <a:pt x="635" y="2929"/>
                    <a:pt x="661" y="2929"/>
                  </a:cubicBezTo>
                  <a:cubicBezTo>
                    <a:pt x="1040" y="2929"/>
                    <a:pt x="1457" y="2372"/>
                    <a:pt x="1613" y="1618"/>
                  </a:cubicBezTo>
                  <a:cubicBezTo>
                    <a:pt x="1783" y="813"/>
                    <a:pt x="1596" y="90"/>
                    <a:pt x="1198" y="9"/>
                  </a:cubicBezTo>
                  <a:cubicBezTo>
                    <a:pt x="1172" y="4"/>
                    <a:pt x="1146" y="1"/>
                    <a:pt x="1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5"/>
            <p:cNvSpPr/>
            <p:nvPr/>
          </p:nvSpPr>
          <p:spPr>
            <a:xfrm>
              <a:off x="6673657" y="1296137"/>
              <a:ext cx="27216" cy="22922"/>
            </a:xfrm>
            <a:custGeom>
              <a:avLst/>
              <a:gdLst/>
              <a:ahLst/>
              <a:cxnLst/>
              <a:rect l="l" t="t" r="r" b="b"/>
              <a:pathLst>
                <a:path w="1350" h="1137" extrusionOk="0">
                  <a:moveTo>
                    <a:pt x="723" y="1"/>
                  </a:moveTo>
                  <a:cubicBezTo>
                    <a:pt x="292" y="1"/>
                    <a:pt x="0" y="493"/>
                    <a:pt x="253" y="879"/>
                  </a:cubicBezTo>
                  <a:cubicBezTo>
                    <a:pt x="369" y="1055"/>
                    <a:pt x="549" y="1136"/>
                    <a:pt x="727" y="1136"/>
                  </a:cubicBezTo>
                  <a:cubicBezTo>
                    <a:pt x="978" y="1136"/>
                    <a:pt x="1225" y="974"/>
                    <a:pt x="1285" y="684"/>
                  </a:cubicBezTo>
                  <a:cubicBezTo>
                    <a:pt x="1350" y="380"/>
                    <a:pt x="1155" y="79"/>
                    <a:pt x="846" y="14"/>
                  </a:cubicBezTo>
                  <a:cubicBezTo>
                    <a:pt x="804" y="5"/>
                    <a:pt x="763"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5"/>
            <p:cNvSpPr/>
            <p:nvPr/>
          </p:nvSpPr>
          <p:spPr>
            <a:xfrm>
              <a:off x="6732526" y="1214849"/>
              <a:ext cx="27236" cy="22922"/>
            </a:xfrm>
            <a:custGeom>
              <a:avLst/>
              <a:gdLst/>
              <a:ahLst/>
              <a:cxnLst/>
              <a:rect l="l" t="t" r="r" b="b"/>
              <a:pathLst>
                <a:path w="1351" h="1137" extrusionOk="0">
                  <a:moveTo>
                    <a:pt x="726" y="0"/>
                  </a:moveTo>
                  <a:cubicBezTo>
                    <a:pt x="294" y="0"/>
                    <a:pt x="0" y="490"/>
                    <a:pt x="253" y="878"/>
                  </a:cubicBezTo>
                  <a:cubicBezTo>
                    <a:pt x="368" y="1055"/>
                    <a:pt x="547" y="1137"/>
                    <a:pt x="725" y="1137"/>
                  </a:cubicBezTo>
                  <a:cubicBezTo>
                    <a:pt x="976" y="1137"/>
                    <a:pt x="1223" y="974"/>
                    <a:pt x="1285" y="687"/>
                  </a:cubicBezTo>
                  <a:cubicBezTo>
                    <a:pt x="1350" y="378"/>
                    <a:pt x="1151" y="78"/>
                    <a:pt x="847" y="13"/>
                  </a:cubicBezTo>
                  <a:cubicBezTo>
                    <a:pt x="806" y="4"/>
                    <a:pt x="76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5"/>
            <p:cNvSpPr/>
            <p:nvPr/>
          </p:nvSpPr>
          <p:spPr>
            <a:xfrm>
              <a:off x="6763795" y="1121404"/>
              <a:ext cx="27236" cy="22962"/>
            </a:xfrm>
            <a:custGeom>
              <a:avLst/>
              <a:gdLst/>
              <a:ahLst/>
              <a:cxnLst/>
              <a:rect l="l" t="t" r="r" b="b"/>
              <a:pathLst>
                <a:path w="1351" h="1139" extrusionOk="0">
                  <a:moveTo>
                    <a:pt x="727" y="1"/>
                  </a:moveTo>
                  <a:cubicBezTo>
                    <a:pt x="294" y="1"/>
                    <a:pt x="1" y="491"/>
                    <a:pt x="254" y="878"/>
                  </a:cubicBezTo>
                  <a:cubicBezTo>
                    <a:pt x="369" y="1056"/>
                    <a:pt x="549" y="1138"/>
                    <a:pt x="727" y="1138"/>
                  </a:cubicBezTo>
                  <a:cubicBezTo>
                    <a:pt x="977" y="1138"/>
                    <a:pt x="1224" y="976"/>
                    <a:pt x="1286" y="687"/>
                  </a:cubicBezTo>
                  <a:cubicBezTo>
                    <a:pt x="1351" y="379"/>
                    <a:pt x="1152" y="78"/>
                    <a:pt x="847" y="13"/>
                  </a:cubicBezTo>
                  <a:cubicBezTo>
                    <a:pt x="806" y="5"/>
                    <a:pt x="766"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5"/>
            <p:cNvSpPr/>
            <p:nvPr/>
          </p:nvSpPr>
          <p:spPr>
            <a:xfrm>
              <a:off x="6782484" y="1032535"/>
              <a:ext cx="27135" cy="22902"/>
            </a:xfrm>
            <a:custGeom>
              <a:avLst/>
              <a:gdLst/>
              <a:ahLst/>
              <a:cxnLst/>
              <a:rect l="l" t="t" r="r" b="b"/>
              <a:pathLst>
                <a:path w="1346" h="1136" extrusionOk="0">
                  <a:moveTo>
                    <a:pt x="722" y="0"/>
                  </a:moveTo>
                  <a:cubicBezTo>
                    <a:pt x="292" y="0"/>
                    <a:pt x="1" y="489"/>
                    <a:pt x="253" y="879"/>
                  </a:cubicBezTo>
                  <a:cubicBezTo>
                    <a:pt x="368" y="1054"/>
                    <a:pt x="547" y="1136"/>
                    <a:pt x="725" y="1136"/>
                  </a:cubicBezTo>
                  <a:cubicBezTo>
                    <a:pt x="975" y="1136"/>
                    <a:pt x="1223" y="974"/>
                    <a:pt x="1285" y="684"/>
                  </a:cubicBezTo>
                  <a:cubicBezTo>
                    <a:pt x="1346" y="375"/>
                    <a:pt x="1151" y="75"/>
                    <a:pt x="846" y="14"/>
                  </a:cubicBezTo>
                  <a:cubicBezTo>
                    <a:pt x="804" y="5"/>
                    <a:pt x="762"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5"/>
            <p:cNvSpPr/>
            <p:nvPr/>
          </p:nvSpPr>
          <p:spPr>
            <a:xfrm>
              <a:off x="6699382" y="921349"/>
              <a:ext cx="218917" cy="84813"/>
            </a:xfrm>
            <a:custGeom>
              <a:avLst/>
              <a:gdLst/>
              <a:ahLst/>
              <a:cxnLst/>
              <a:rect l="l" t="t" r="r" b="b"/>
              <a:pathLst>
                <a:path w="10859" h="4207" extrusionOk="0">
                  <a:moveTo>
                    <a:pt x="1185" y="0"/>
                  </a:moveTo>
                  <a:cubicBezTo>
                    <a:pt x="655" y="0"/>
                    <a:pt x="194" y="381"/>
                    <a:pt x="98" y="910"/>
                  </a:cubicBezTo>
                  <a:cubicBezTo>
                    <a:pt x="1" y="1410"/>
                    <a:pt x="25" y="1926"/>
                    <a:pt x="167" y="2413"/>
                  </a:cubicBezTo>
                  <a:cubicBezTo>
                    <a:pt x="289" y="2795"/>
                    <a:pt x="618" y="3079"/>
                    <a:pt x="1016" y="3148"/>
                  </a:cubicBezTo>
                  <a:cubicBezTo>
                    <a:pt x="3157" y="3526"/>
                    <a:pt x="7747" y="4022"/>
                    <a:pt x="9485" y="4201"/>
                  </a:cubicBezTo>
                  <a:cubicBezTo>
                    <a:pt x="9524" y="4205"/>
                    <a:pt x="9562" y="4207"/>
                    <a:pt x="9600" y="4207"/>
                  </a:cubicBezTo>
                  <a:cubicBezTo>
                    <a:pt x="10052" y="4207"/>
                    <a:pt x="10462" y="3924"/>
                    <a:pt x="10627" y="3494"/>
                  </a:cubicBezTo>
                  <a:cubicBezTo>
                    <a:pt x="10793" y="3035"/>
                    <a:pt x="10858" y="2543"/>
                    <a:pt x="10821" y="2052"/>
                  </a:cubicBezTo>
                  <a:cubicBezTo>
                    <a:pt x="10777" y="1556"/>
                    <a:pt x="10407" y="1154"/>
                    <a:pt x="9916" y="1073"/>
                  </a:cubicBezTo>
                  <a:cubicBezTo>
                    <a:pt x="6914" y="545"/>
                    <a:pt x="2994" y="159"/>
                    <a:pt x="1280" y="5"/>
                  </a:cubicBezTo>
                  <a:cubicBezTo>
                    <a:pt x="1248" y="2"/>
                    <a:pt x="1217" y="0"/>
                    <a:pt x="1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5"/>
            <p:cNvSpPr/>
            <p:nvPr/>
          </p:nvSpPr>
          <p:spPr>
            <a:xfrm>
              <a:off x="6588922" y="1036729"/>
              <a:ext cx="35965" cy="59049"/>
            </a:xfrm>
            <a:custGeom>
              <a:avLst/>
              <a:gdLst/>
              <a:ahLst/>
              <a:cxnLst/>
              <a:rect l="l" t="t" r="r" b="b"/>
              <a:pathLst>
                <a:path w="1784" h="2929" extrusionOk="0">
                  <a:moveTo>
                    <a:pt x="1120" y="1"/>
                  </a:moveTo>
                  <a:cubicBezTo>
                    <a:pt x="741" y="1"/>
                    <a:pt x="326" y="561"/>
                    <a:pt x="171" y="1313"/>
                  </a:cubicBezTo>
                  <a:cubicBezTo>
                    <a:pt x="0" y="2117"/>
                    <a:pt x="187" y="2836"/>
                    <a:pt x="589" y="2921"/>
                  </a:cubicBezTo>
                  <a:cubicBezTo>
                    <a:pt x="614" y="2926"/>
                    <a:pt x="639" y="2929"/>
                    <a:pt x="664" y="2929"/>
                  </a:cubicBezTo>
                  <a:cubicBezTo>
                    <a:pt x="1043" y="2929"/>
                    <a:pt x="1456" y="2367"/>
                    <a:pt x="1613" y="1613"/>
                  </a:cubicBezTo>
                  <a:cubicBezTo>
                    <a:pt x="1783" y="813"/>
                    <a:pt x="1596" y="94"/>
                    <a:pt x="1198" y="9"/>
                  </a:cubicBezTo>
                  <a:cubicBezTo>
                    <a:pt x="1172" y="3"/>
                    <a:pt x="1146" y="1"/>
                    <a:pt x="1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25"/>
          <p:cNvGrpSpPr/>
          <p:nvPr/>
        </p:nvGrpSpPr>
        <p:grpSpPr>
          <a:xfrm>
            <a:off x="6407323" y="4508499"/>
            <a:ext cx="288107" cy="242774"/>
            <a:chOff x="7220211" y="1901524"/>
            <a:chExt cx="288107" cy="242774"/>
          </a:xfrm>
        </p:grpSpPr>
        <p:sp>
          <p:nvSpPr>
            <p:cNvPr id="657" name="Google Shape;657;p25"/>
            <p:cNvSpPr/>
            <p:nvPr/>
          </p:nvSpPr>
          <p:spPr>
            <a:xfrm>
              <a:off x="7311518" y="2086398"/>
              <a:ext cx="64290" cy="57900"/>
            </a:xfrm>
            <a:custGeom>
              <a:avLst/>
              <a:gdLst/>
              <a:ahLst/>
              <a:cxnLst/>
              <a:rect l="l" t="t" r="r" b="b"/>
              <a:pathLst>
                <a:path w="3189" h="2872" extrusionOk="0">
                  <a:moveTo>
                    <a:pt x="1596" y="0"/>
                  </a:moveTo>
                  <a:cubicBezTo>
                    <a:pt x="1205" y="0"/>
                    <a:pt x="815" y="159"/>
                    <a:pt x="532" y="473"/>
                  </a:cubicBezTo>
                  <a:cubicBezTo>
                    <a:pt x="0" y="1057"/>
                    <a:pt x="45" y="1963"/>
                    <a:pt x="630" y="2499"/>
                  </a:cubicBezTo>
                  <a:cubicBezTo>
                    <a:pt x="904" y="2749"/>
                    <a:pt x="1249" y="2871"/>
                    <a:pt x="1593" y="2871"/>
                  </a:cubicBezTo>
                  <a:cubicBezTo>
                    <a:pt x="1984" y="2871"/>
                    <a:pt x="2374" y="2713"/>
                    <a:pt x="2657" y="2402"/>
                  </a:cubicBezTo>
                  <a:cubicBezTo>
                    <a:pt x="3189" y="1813"/>
                    <a:pt x="3144" y="907"/>
                    <a:pt x="2559" y="375"/>
                  </a:cubicBezTo>
                  <a:cubicBezTo>
                    <a:pt x="2285" y="124"/>
                    <a:pt x="1940"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7273112" y="2029585"/>
              <a:ext cx="151099" cy="64149"/>
            </a:xfrm>
            <a:custGeom>
              <a:avLst/>
              <a:gdLst/>
              <a:ahLst/>
              <a:cxnLst/>
              <a:rect l="l" t="t" r="r" b="b"/>
              <a:pathLst>
                <a:path w="7495" h="3182" extrusionOk="0">
                  <a:moveTo>
                    <a:pt x="3479" y="1"/>
                  </a:moveTo>
                  <a:cubicBezTo>
                    <a:pt x="1063" y="1"/>
                    <a:pt x="198" y="1554"/>
                    <a:pt x="163" y="1621"/>
                  </a:cubicBezTo>
                  <a:cubicBezTo>
                    <a:pt x="0" y="1922"/>
                    <a:pt x="110" y="2299"/>
                    <a:pt x="407" y="2462"/>
                  </a:cubicBezTo>
                  <a:cubicBezTo>
                    <a:pt x="503" y="2515"/>
                    <a:pt x="608" y="2541"/>
                    <a:pt x="712" y="2541"/>
                  </a:cubicBezTo>
                  <a:cubicBezTo>
                    <a:pt x="931" y="2541"/>
                    <a:pt x="1144" y="2428"/>
                    <a:pt x="1260" y="2226"/>
                  </a:cubicBezTo>
                  <a:cubicBezTo>
                    <a:pt x="1287" y="2187"/>
                    <a:pt x="1848" y="1257"/>
                    <a:pt x="3484" y="1257"/>
                  </a:cubicBezTo>
                  <a:cubicBezTo>
                    <a:pt x="3537" y="1257"/>
                    <a:pt x="3592" y="1258"/>
                    <a:pt x="3648" y="1260"/>
                  </a:cubicBezTo>
                  <a:cubicBezTo>
                    <a:pt x="5581" y="1325"/>
                    <a:pt x="6183" y="2726"/>
                    <a:pt x="6203" y="2783"/>
                  </a:cubicBezTo>
                  <a:cubicBezTo>
                    <a:pt x="6297" y="3027"/>
                    <a:pt x="6532" y="3181"/>
                    <a:pt x="6787" y="3181"/>
                  </a:cubicBezTo>
                  <a:cubicBezTo>
                    <a:pt x="6829" y="3181"/>
                    <a:pt x="6871" y="3177"/>
                    <a:pt x="6914" y="3169"/>
                  </a:cubicBezTo>
                  <a:cubicBezTo>
                    <a:pt x="6946" y="3161"/>
                    <a:pt x="6983" y="3148"/>
                    <a:pt x="7015" y="3136"/>
                  </a:cubicBezTo>
                  <a:cubicBezTo>
                    <a:pt x="7336" y="3010"/>
                    <a:pt x="7495" y="2649"/>
                    <a:pt x="7369" y="2324"/>
                  </a:cubicBezTo>
                  <a:cubicBezTo>
                    <a:pt x="7336" y="2234"/>
                    <a:pt x="6471" y="102"/>
                    <a:pt x="3689" y="4"/>
                  </a:cubicBezTo>
                  <a:cubicBezTo>
                    <a:pt x="3617" y="2"/>
                    <a:pt x="3547" y="1"/>
                    <a:pt x="3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5"/>
            <p:cNvSpPr/>
            <p:nvPr/>
          </p:nvSpPr>
          <p:spPr>
            <a:xfrm>
              <a:off x="7247387" y="1966643"/>
              <a:ext cx="225469" cy="87615"/>
            </a:xfrm>
            <a:custGeom>
              <a:avLst/>
              <a:gdLst/>
              <a:ahLst/>
              <a:cxnLst/>
              <a:rect l="l" t="t" r="r" b="b"/>
              <a:pathLst>
                <a:path w="11184" h="4346" extrusionOk="0">
                  <a:moveTo>
                    <a:pt x="5159" y="1"/>
                  </a:moveTo>
                  <a:cubicBezTo>
                    <a:pt x="1509" y="1"/>
                    <a:pt x="223" y="2305"/>
                    <a:pt x="167" y="2403"/>
                  </a:cubicBezTo>
                  <a:cubicBezTo>
                    <a:pt x="1" y="2708"/>
                    <a:pt x="115" y="3090"/>
                    <a:pt x="419" y="3256"/>
                  </a:cubicBezTo>
                  <a:cubicBezTo>
                    <a:pt x="515" y="3308"/>
                    <a:pt x="617" y="3333"/>
                    <a:pt x="718" y="3333"/>
                  </a:cubicBezTo>
                  <a:cubicBezTo>
                    <a:pt x="939" y="3333"/>
                    <a:pt x="1154" y="3214"/>
                    <a:pt x="1268" y="3005"/>
                  </a:cubicBezTo>
                  <a:cubicBezTo>
                    <a:pt x="1312" y="2934"/>
                    <a:pt x="2292" y="1253"/>
                    <a:pt x="5169" y="1253"/>
                  </a:cubicBezTo>
                  <a:cubicBezTo>
                    <a:pt x="5258" y="1253"/>
                    <a:pt x="5348" y="1255"/>
                    <a:pt x="5440" y="1258"/>
                  </a:cubicBezTo>
                  <a:cubicBezTo>
                    <a:pt x="8815" y="1376"/>
                    <a:pt x="9847" y="3845"/>
                    <a:pt x="9888" y="3947"/>
                  </a:cubicBezTo>
                  <a:cubicBezTo>
                    <a:pt x="9982" y="4191"/>
                    <a:pt x="10217" y="4346"/>
                    <a:pt x="10472" y="4346"/>
                  </a:cubicBezTo>
                  <a:cubicBezTo>
                    <a:pt x="10514" y="4346"/>
                    <a:pt x="10556" y="4341"/>
                    <a:pt x="10598" y="4333"/>
                  </a:cubicBezTo>
                  <a:cubicBezTo>
                    <a:pt x="10635" y="4325"/>
                    <a:pt x="10667" y="4317"/>
                    <a:pt x="10700" y="4304"/>
                  </a:cubicBezTo>
                  <a:cubicBezTo>
                    <a:pt x="11025" y="4174"/>
                    <a:pt x="11183" y="3813"/>
                    <a:pt x="11057" y="3492"/>
                  </a:cubicBezTo>
                  <a:cubicBezTo>
                    <a:pt x="11005" y="3358"/>
                    <a:pt x="9705" y="153"/>
                    <a:pt x="5484" y="7"/>
                  </a:cubicBezTo>
                  <a:cubicBezTo>
                    <a:pt x="5374" y="3"/>
                    <a:pt x="5266" y="1"/>
                    <a:pt x="5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5"/>
            <p:cNvSpPr/>
            <p:nvPr/>
          </p:nvSpPr>
          <p:spPr>
            <a:xfrm>
              <a:off x="7220211" y="1901524"/>
              <a:ext cx="288107" cy="107533"/>
            </a:xfrm>
            <a:custGeom>
              <a:avLst/>
              <a:gdLst/>
              <a:ahLst/>
              <a:cxnLst/>
              <a:rect l="l" t="t" r="r" b="b"/>
              <a:pathLst>
                <a:path w="14291" h="5334" extrusionOk="0">
                  <a:moveTo>
                    <a:pt x="6590" y="1"/>
                  </a:moveTo>
                  <a:cubicBezTo>
                    <a:pt x="1881" y="1"/>
                    <a:pt x="238" y="2940"/>
                    <a:pt x="167" y="3070"/>
                  </a:cubicBezTo>
                  <a:cubicBezTo>
                    <a:pt x="0" y="3371"/>
                    <a:pt x="114" y="3753"/>
                    <a:pt x="419" y="3919"/>
                  </a:cubicBezTo>
                  <a:cubicBezTo>
                    <a:pt x="514" y="3971"/>
                    <a:pt x="617" y="3996"/>
                    <a:pt x="718" y="3996"/>
                  </a:cubicBezTo>
                  <a:cubicBezTo>
                    <a:pt x="941" y="3996"/>
                    <a:pt x="1156" y="3877"/>
                    <a:pt x="1268" y="3667"/>
                  </a:cubicBezTo>
                  <a:cubicBezTo>
                    <a:pt x="1327" y="3569"/>
                    <a:pt x="2665" y="1256"/>
                    <a:pt x="6592" y="1256"/>
                  </a:cubicBezTo>
                  <a:cubicBezTo>
                    <a:pt x="6709" y="1256"/>
                    <a:pt x="6828" y="1259"/>
                    <a:pt x="6950" y="1263"/>
                  </a:cubicBezTo>
                  <a:cubicBezTo>
                    <a:pt x="11540" y="1425"/>
                    <a:pt x="12938" y="4793"/>
                    <a:pt x="12994" y="4935"/>
                  </a:cubicBezTo>
                  <a:cubicBezTo>
                    <a:pt x="13089" y="5179"/>
                    <a:pt x="13324" y="5333"/>
                    <a:pt x="13579" y="5333"/>
                  </a:cubicBezTo>
                  <a:cubicBezTo>
                    <a:pt x="13621" y="5333"/>
                    <a:pt x="13663" y="5329"/>
                    <a:pt x="13705" y="5321"/>
                  </a:cubicBezTo>
                  <a:cubicBezTo>
                    <a:pt x="13742" y="5313"/>
                    <a:pt x="13774" y="5304"/>
                    <a:pt x="13807" y="5288"/>
                  </a:cubicBezTo>
                  <a:cubicBezTo>
                    <a:pt x="14132" y="5162"/>
                    <a:pt x="14290" y="4801"/>
                    <a:pt x="14164" y="4476"/>
                  </a:cubicBezTo>
                  <a:cubicBezTo>
                    <a:pt x="14095" y="4305"/>
                    <a:pt x="12434" y="199"/>
                    <a:pt x="6995" y="8"/>
                  </a:cubicBezTo>
                  <a:cubicBezTo>
                    <a:pt x="6858" y="3"/>
                    <a:pt x="6723" y="1"/>
                    <a:pt x="6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25"/>
          <p:cNvGrpSpPr/>
          <p:nvPr/>
        </p:nvGrpSpPr>
        <p:grpSpPr>
          <a:xfrm>
            <a:off x="4487502" y="4177702"/>
            <a:ext cx="822423" cy="720956"/>
            <a:chOff x="7245674" y="2087184"/>
            <a:chExt cx="1016340" cy="890949"/>
          </a:xfrm>
        </p:grpSpPr>
        <p:sp>
          <p:nvSpPr>
            <p:cNvPr id="662" name="Google Shape;662;p25"/>
            <p:cNvSpPr/>
            <p:nvPr/>
          </p:nvSpPr>
          <p:spPr>
            <a:xfrm>
              <a:off x="7597852" y="2543321"/>
              <a:ext cx="466946" cy="395499"/>
            </a:xfrm>
            <a:custGeom>
              <a:avLst/>
              <a:gdLst/>
              <a:ahLst/>
              <a:cxnLst/>
              <a:rect l="l" t="t" r="r" b="b"/>
              <a:pathLst>
                <a:path w="23162" h="19618" extrusionOk="0">
                  <a:moveTo>
                    <a:pt x="13823" y="1"/>
                  </a:moveTo>
                  <a:cubicBezTo>
                    <a:pt x="11183" y="1"/>
                    <a:pt x="8312" y="1035"/>
                    <a:pt x="5890" y="3082"/>
                  </a:cubicBezTo>
                  <a:cubicBezTo>
                    <a:pt x="1231" y="7026"/>
                    <a:pt x="0" y="13232"/>
                    <a:pt x="3144" y="16949"/>
                  </a:cubicBezTo>
                  <a:cubicBezTo>
                    <a:pt x="4653" y="18733"/>
                    <a:pt x="6897" y="19618"/>
                    <a:pt x="9339" y="19618"/>
                  </a:cubicBezTo>
                  <a:cubicBezTo>
                    <a:pt x="11978" y="19618"/>
                    <a:pt x="14849" y="18584"/>
                    <a:pt x="17271" y="16535"/>
                  </a:cubicBezTo>
                  <a:cubicBezTo>
                    <a:pt x="21930" y="12591"/>
                    <a:pt x="23161" y="6384"/>
                    <a:pt x="20017" y="2671"/>
                  </a:cubicBezTo>
                  <a:cubicBezTo>
                    <a:pt x="18509" y="886"/>
                    <a:pt x="16265" y="1"/>
                    <a:pt x="138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a:off x="7618396" y="2556869"/>
              <a:ext cx="436484" cy="403603"/>
            </a:xfrm>
            <a:custGeom>
              <a:avLst/>
              <a:gdLst/>
              <a:ahLst/>
              <a:cxnLst/>
              <a:rect l="l" t="t" r="r" b="b"/>
              <a:pathLst>
                <a:path w="21651" h="20020" extrusionOk="0">
                  <a:moveTo>
                    <a:pt x="15598" y="1"/>
                  </a:moveTo>
                  <a:cubicBezTo>
                    <a:pt x="13783" y="1"/>
                    <a:pt x="9020" y="469"/>
                    <a:pt x="5038" y="4952"/>
                  </a:cubicBezTo>
                  <a:cubicBezTo>
                    <a:pt x="1" y="10615"/>
                    <a:pt x="2487" y="16671"/>
                    <a:pt x="2487" y="16671"/>
                  </a:cubicBezTo>
                  <a:cubicBezTo>
                    <a:pt x="2487" y="16671"/>
                    <a:pt x="4550" y="19141"/>
                    <a:pt x="7495" y="19990"/>
                  </a:cubicBezTo>
                  <a:cubicBezTo>
                    <a:pt x="7565" y="20010"/>
                    <a:pt x="7640" y="20020"/>
                    <a:pt x="7719" y="20020"/>
                  </a:cubicBezTo>
                  <a:cubicBezTo>
                    <a:pt x="10968" y="20020"/>
                    <a:pt x="21651" y="3441"/>
                    <a:pt x="21651" y="3441"/>
                  </a:cubicBezTo>
                  <a:cubicBezTo>
                    <a:pt x="21651" y="3441"/>
                    <a:pt x="18767" y="1232"/>
                    <a:pt x="16350" y="34"/>
                  </a:cubicBezTo>
                  <a:cubicBezTo>
                    <a:pt x="16350" y="34"/>
                    <a:pt x="16076" y="1"/>
                    <a:pt x="15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a:off x="7443268" y="2087628"/>
              <a:ext cx="560226" cy="260528"/>
            </a:xfrm>
            <a:custGeom>
              <a:avLst/>
              <a:gdLst/>
              <a:ahLst/>
              <a:cxnLst/>
              <a:rect l="l" t="t" r="r" b="b"/>
              <a:pathLst>
                <a:path w="27789" h="12923" extrusionOk="0">
                  <a:moveTo>
                    <a:pt x="20590" y="1"/>
                  </a:moveTo>
                  <a:cubicBezTo>
                    <a:pt x="5972" y="1"/>
                    <a:pt x="1" y="12922"/>
                    <a:pt x="1" y="12922"/>
                  </a:cubicBezTo>
                  <a:lnTo>
                    <a:pt x="5554" y="12922"/>
                  </a:lnTo>
                  <a:cubicBezTo>
                    <a:pt x="10023" y="5126"/>
                    <a:pt x="15409" y="3125"/>
                    <a:pt x="19760" y="3125"/>
                  </a:cubicBezTo>
                  <a:cubicBezTo>
                    <a:pt x="24350" y="3125"/>
                    <a:pt x="27789" y="5351"/>
                    <a:pt x="27789" y="5351"/>
                  </a:cubicBezTo>
                  <a:cubicBezTo>
                    <a:pt x="27472" y="521"/>
                    <a:pt x="20741" y="1"/>
                    <a:pt x="20741" y="1"/>
                  </a:cubicBezTo>
                  <a:cubicBezTo>
                    <a:pt x="20691" y="1"/>
                    <a:pt x="20640" y="1"/>
                    <a:pt x="20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a:off x="7245674" y="2277018"/>
              <a:ext cx="362215" cy="425880"/>
            </a:xfrm>
            <a:custGeom>
              <a:avLst/>
              <a:gdLst/>
              <a:ahLst/>
              <a:cxnLst/>
              <a:rect l="l" t="t" r="r" b="b"/>
              <a:pathLst>
                <a:path w="17967" h="21125" extrusionOk="0">
                  <a:moveTo>
                    <a:pt x="11843" y="1"/>
                  </a:moveTo>
                  <a:cubicBezTo>
                    <a:pt x="8648" y="1"/>
                    <a:pt x="4899" y="2956"/>
                    <a:pt x="2694" y="7529"/>
                  </a:cubicBezTo>
                  <a:cubicBezTo>
                    <a:pt x="1" y="13114"/>
                    <a:pt x="630" y="19000"/>
                    <a:pt x="4107" y="20678"/>
                  </a:cubicBezTo>
                  <a:cubicBezTo>
                    <a:pt x="4735" y="20980"/>
                    <a:pt x="5414" y="21124"/>
                    <a:pt x="6119" y="21124"/>
                  </a:cubicBezTo>
                  <a:cubicBezTo>
                    <a:pt x="9314" y="21124"/>
                    <a:pt x="13067" y="18168"/>
                    <a:pt x="15273" y="13594"/>
                  </a:cubicBezTo>
                  <a:cubicBezTo>
                    <a:pt x="17966" y="8008"/>
                    <a:pt x="17333" y="2123"/>
                    <a:pt x="13860" y="449"/>
                  </a:cubicBezTo>
                  <a:cubicBezTo>
                    <a:pt x="13230" y="145"/>
                    <a:pt x="12550" y="1"/>
                    <a:pt x="118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a:off x="7282689" y="2294820"/>
              <a:ext cx="362134" cy="425880"/>
            </a:xfrm>
            <a:custGeom>
              <a:avLst/>
              <a:gdLst/>
              <a:ahLst/>
              <a:cxnLst/>
              <a:rect l="l" t="t" r="r" b="b"/>
              <a:pathLst>
                <a:path w="17963" h="21125" extrusionOk="0">
                  <a:moveTo>
                    <a:pt x="11846" y="1"/>
                  </a:moveTo>
                  <a:cubicBezTo>
                    <a:pt x="8651" y="1"/>
                    <a:pt x="4900" y="2957"/>
                    <a:pt x="2694" y="7532"/>
                  </a:cubicBezTo>
                  <a:cubicBezTo>
                    <a:pt x="1" y="13117"/>
                    <a:pt x="630" y="19003"/>
                    <a:pt x="4107" y="20676"/>
                  </a:cubicBezTo>
                  <a:cubicBezTo>
                    <a:pt x="4736" y="20980"/>
                    <a:pt x="5416" y="21125"/>
                    <a:pt x="6123" y="21125"/>
                  </a:cubicBezTo>
                  <a:cubicBezTo>
                    <a:pt x="9316" y="21125"/>
                    <a:pt x="13068" y="18169"/>
                    <a:pt x="15269" y="13596"/>
                  </a:cubicBezTo>
                  <a:cubicBezTo>
                    <a:pt x="17962" y="8011"/>
                    <a:pt x="17333" y="2125"/>
                    <a:pt x="13860" y="448"/>
                  </a:cubicBezTo>
                  <a:cubicBezTo>
                    <a:pt x="13231" y="145"/>
                    <a:pt x="12552" y="1"/>
                    <a:pt x="11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a:off x="7660894" y="2582675"/>
              <a:ext cx="466946" cy="395459"/>
            </a:xfrm>
            <a:custGeom>
              <a:avLst/>
              <a:gdLst/>
              <a:ahLst/>
              <a:cxnLst/>
              <a:rect l="l" t="t" r="r" b="b"/>
              <a:pathLst>
                <a:path w="23162" h="19616" extrusionOk="0">
                  <a:moveTo>
                    <a:pt x="13822" y="1"/>
                  </a:moveTo>
                  <a:cubicBezTo>
                    <a:pt x="11182" y="1"/>
                    <a:pt x="8311" y="1035"/>
                    <a:pt x="5891" y="3084"/>
                  </a:cubicBezTo>
                  <a:cubicBezTo>
                    <a:pt x="1232" y="7024"/>
                    <a:pt x="1" y="13234"/>
                    <a:pt x="3141" y="16947"/>
                  </a:cubicBezTo>
                  <a:cubicBezTo>
                    <a:pt x="4651" y="18731"/>
                    <a:pt x="6896" y="19615"/>
                    <a:pt x="9339" y="19615"/>
                  </a:cubicBezTo>
                  <a:cubicBezTo>
                    <a:pt x="11979" y="19615"/>
                    <a:pt x="14850" y="18581"/>
                    <a:pt x="17272" y="16533"/>
                  </a:cubicBezTo>
                  <a:cubicBezTo>
                    <a:pt x="21931" y="12592"/>
                    <a:pt x="23162" y="6386"/>
                    <a:pt x="20018" y="2669"/>
                  </a:cubicBezTo>
                  <a:cubicBezTo>
                    <a:pt x="18509" y="885"/>
                    <a:pt x="16264" y="1"/>
                    <a:pt x="1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5"/>
            <p:cNvSpPr/>
            <p:nvPr/>
          </p:nvSpPr>
          <p:spPr>
            <a:xfrm>
              <a:off x="7334683" y="2327662"/>
              <a:ext cx="362215" cy="425840"/>
            </a:xfrm>
            <a:custGeom>
              <a:avLst/>
              <a:gdLst/>
              <a:ahLst/>
              <a:cxnLst/>
              <a:rect l="l" t="t" r="r" b="b"/>
              <a:pathLst>
                <a:path w="17967" h="21123" extrusionOk="0">
                  <a:moveTo>
                    <a:pt x="11847" y="0"/>
                  </a:moveTo>
                  <a:cubicBezTo>
                    <a:pt x="8652" y="0"/>
                    <a:pt x="4899" y="2953"/>
                    <a:pt x="2694" y="7527"/>
                  </a:cubicBezTo>
                  <a:cubicBezTo>
                    <a:pt x="1" y="13117"/>
                    <a:pt x="635" y="19002"/>
                    <a:pt x="4107" y="20676"/>
                  </a:cubicBezTo>
                  <a:cubicBezTo>
                    <a:pt x="4736" y="20979"/>
                    <a:pt x="5415" y="21123"/>
                    <a:pt x="6121" y="21123"/>
                  </a:cubicBezTo>
                  <a:cubicBezTo>
                    <a:pt x="9318" y="21123"/>
                    <a:pt x="13071" y="18167"/>
                    <a:pt x="15274" y="13592"/>
                  </a:cubicBezTo>
                  <a:cubicBezTo>
                    <a:pt x="17967" y="8007"/>
                    <a:pt x="17333" y="2121"/>
                    <a:pt x="13860" y="448"/>
                  </a:cubicBezTo>
                  <a:cubicBezTo>
                    <a:pt x="13231" y="145"/>
                    <a:pt x="12553" y="0"/>
                    <a:pt x="118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5"/>
            <p:cNvSpPr/>
            <p:nvPr/>
          </p:nvSpPr>
          <p:spPr>
            <a:xfrm>
              <a:off x="7428957" y="2438477"/>
              <a:ext cx="173658" cy="204184"/>
            </a:xfrm>
            <a:custGeom>
              <a:avLst/>
              <a:gdLst/>
              <a:ahLst/>
              <a:cxnLst/>
              <a:rect l="l" t="t" r="r" b="b"/>
              <a:pathLst>
                <a:path w="6683" h="7857" extrusionOk="0">
                  <a:moveTo>
                    <a:pt x="4407" y="0"/>
                  </a:moveTo>
                  <a:cubicBezTo>
                    <a:pt x="3219" y="0"/>
                    <a:pt x="1823" y="1099"/>
                    <a:pt x="1004" y="2803"/>
                  </a:cubicBezTo>
                  <a:cubicBezTo>
                    <a:pt x="1" y="4878"/>
                    <a:pt x="236" y="7068"/>
                    <a:pt x="1528" y="7689"/>
                  </a:cubicBezTo>
                  <a:cubicBezTo>
                    <a:pt x="1763" y="7803"/>
                    <a:pt x="2016" y="7857"/>
                    <a:pt x="2280" y="7857"/>
                  </a:cubicBezTo>
                  <a:cubicBezTo>
                    <a:pt x="3467" y="7857"/>
                    <a:pt x="4862" y="6759"/>
                    <a:pt x="5679" y="5057"/>
                  </a:cubicBezTo>
                  <a:cubicBezTo>
                    <a:pt x="6683" y="2981"/>
                    <a:pt x="6447" y="788"/>
                    <a:pt x="5155" y="166"/>
                  </a:cubicBezTo>
                  <a:cubicBezTo>
                    <a:pt x="4922" y="54"/>
                    <a:pt x="4670" y="0"/>
                    <a:pt x="4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5"/>
            <p:cNvSpPr/>
            <p:nvPr/>
          </p:nvSpPr>
          <p:spPr>
            <a:xfrm>
              <a:off x="7741443" y="2087184"/>
              <a:ext cx="520572" cy="668022"/>
            </a:xfrm>
            <a:custGeom>
              <a:avLst/>
              <a:gdLst/>
              <a:ahLst/>
              <a:cxnLst/>
              <a:rect l="l" t="t" r="r" b="b"/>
              <a:pathLst>
                <a:path w="25822" h="33136" extrusionOk="0">
                  <a:moveTo>
                    <a:pt x="5763" y="1"/>
                  </a:moveTo>
                  <a:cubicBezTo>
                    <a:pt x="2471" y="1"/>
                    <a:pt x="0" y="921"/>
                    <a:pt x="0" y="921"/>
                  </a:cubicBezTo>
                  <a:cubicBezTo>
                    <a:pt x="1152" y="714"/>
                    <a:pt x="2240" y="615"/>
                    <a:pt x="3266" y="615"/>
                  </a:cubicBezTo>
                  <a:cubicBezTo>
                    <a:pt x="11885" y="615"/>
                    <a:pt x="16058" y="7597"/>
                    <a:pt x="15558" y="15881"/>
                  </a:cubicBezTo>
                  <a:cubicBezTo>
                    <a:pt x="14997" y="25150"/>
                    <a:pt x="9152" y="28554"/>
                    <a:pt x="9152" y="28554"/>
                  </a:cubicBezTo>
                  <a:cubicBezTo>
                    <a:pt x="10976" y="31324"/>
                    <a:pt x="10911" y="33136"/>
                    <a:pt x="10911" y="33136"/>
                  </a:cubicBezTo>
                  <a:cubicBezTo>
                    <a:pt x="10911" y="33136"/>
                    <a:pt x="25822" y="23765"/>
                    <a:pt x="19408" y="9297"/>
                  </a:cubicBezTo>
                  <a:cubicBezTo>
                    <a:pt x="16013" y="1640"/>
                    <a:pt x="10157" y="1"/>
                    <a:pt x="5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25"/>
          <p:cNvGrpSpPr/>
          <p:nvPr/>
        </p:nvGrpSpPr>
        <p:grpSpPr>
          <a:xfrm>
            <a:off x="3338725" y="4098113"/>
            <a:ext cx="261600" cy="352550"/>
            <a:chOff x="5658788" y="2331488"/>
            <a:chExt cx="261600" cy="352550"/>
          </a:xfrm>
        </p:grpSpPr>
        <p:sp>
          <p:nvSpPr>
            <p:cNvPr id="672" name="Google Shape;672;p25"/>
            <p:cNvSpPr/>
            <p:nvPr/>
          </p:nvSpPr>
          <p:spPr>
            <a:xfrm>
              <a:off x="5714063" y="2331488"/>
              <a:ext cx="206325" cy="352550"/>
            </a:xfrm>
            <a:custGeom>
              <a:avLst/>
              <a:gdLst/>
              <a:ahLst/>
              <a:cxnLst/>
              <a:rect l="l" t="t" r="r" b="b"/>
              <a:pathLst>
                <a:path w="8253" h="14102" extrusionOk="0">
                  <a:moveTo>
                    <a:pt x="1412" y="1433"/>
                  </a:moveTo>
                  <a:lnTo>
                    <a:pt x="4256" y="2985"/>
                  </a:lnTo>
                  <a:lnTo>
                    <a:pt x="3224" y="5978"/>
                  </a:lnTo>
                  <a:lnTo>
                    <a:pt x="1412" y="1433"/>
                  </a:lnTo>
                  <a:close/>
                  <a:moveTo>
                    <a:pt x="3894" y="7652"/>
                  </a:moveTo>
                  <a:lnTo>
                    <a:pt x="7168" y="8460"/>
                  </a:lnTo>
                  <a:lnTo>
                    <a:pt x="5787" y="12392"/>
                  </a:lnTo>
                  <a:lnTo>
                    <a:pt x="3894" y="7652"/>
                  </a:lnTo>
                  <a:close/>
                  <a:moveTo>
                    <a:pt x="537" y="0"/>
                  </a:moveTo>
                  <a:cubicBezTo>
                    <a:pt x="246" y="0"/>
                    <a:pt x="0" y="301"/>
                    <a:pt x="125" y="612"/>
                  </a:cubicBezTo>
                  <a:lnTo>
                    <a:pt x="5397" y="13822"/>
                  </a:lnTo>
                  <a:cubicBezTo>
                    <a:pt x="5462" y="13992"/>
                    <a:pt x="5629" y="14102"/>
                    <a:pt x="5807" y="14102"/>
                  </a:cubicBezTo>
                  <a:lnTo>
                    <a:pt x="5820" y="14102"/>
                  </a:lnTo>
                  <a:cubicBezTo>
                    <a:pt x="6002" y="14098"/>
                    <a:pt x="6169" y="13980"/>
                    <a:pt x="6230" y="13805"/>
                  </a:cubicBezTo>
                  <a:lnTo>
                    <a:pt x="8167" y="8293"/>
                  </a:lnTo>
                  <a:cubicBezTo>
                    <a:pt x="8253" y="8042"/>
                    <a:pt x="8110" y="7774"/>
                    <a:pt x="7855" y="7713"/>
                  </a:cubicBezTo>
                  <a:lnTo>
                    <a:pt x="3906" y="6738"/>
                  </a:lnTo>
                  <a:lnTo>
                    <a:pt x="5218" y="2915"/>
                  </a:lnTo>
                  <a:cubicBezTo>
                    <a:pt x="5287" y="2712"/>
                    <a:pt x="5202" y="2485"/>
                    <a:pt x="5011" y="2379"/>
                  </a:cubicBezTo>
                  <a:lnTo>
                    <a:pt x="750" y="56"/>
                  </a:lnTo>
                  <a:cubicBezTo>
                    <a:pt x="680" y="17"/>
                    <a:pt x="607" y="0"/>
                    <a:pt x="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5"/>
            <p:cNvSpPr/>
            <p:nvPr/>
          </p:nvSpPr>
          <p:spPr>
            <a:xfrm>
              <a:off x="5658788" y="2445163"/>
              <a:ext cx="151025" cy="201525"/>
            </a:xfrm>
            <a:custGeom>
              <a:avLst/>
              <a:gdLst/>
              <a:ahLst/>
              <a:cxnLst/>
              <a:rect l="l" t="t" r="r" b="b"/>
              <a:pathLst>
                <a:path w="6041" h="8061" extrusionOk="0">
                  <a:moveTo>
                    <a:pt x="506" y="0"/>
                  </a:moveTo>
                  <a:cubicBezTo>
                    <a:pt x="331" y="0"/>
                    <a:pt x="164" y="105"/>
                    <a:pt x="94" y="278"/>
                  </a:cubicBezTo>
                  <a:cubicBezTo>
                    <a:pt x="0" y="505"/>
                    <a:pt x="110" y="765"/>
                    <a:pt x="337" y="858"/>
                  </a:cubicBezTo>
                  <a:lnTo>
                    <a:pt x="4939" y="2743"/>
                  </a:lnTo>
                  <a:lnTo>
                    <a:pt x="2827" y="7435"/>
                  </a:lnTo>
                  <a:cubicBezTo>
                    <a:pt x="2693" y="7727"/>
                    <a:pt x="2908" y="8060"/>
                    <a:pt x="3233" y="8060"/>
                  </a:cubicBezTo>
                  <a:cubicBezTo>
                    <a:pt x="3408" y="8060"/>
                    <a:pt x="3562" y="7959"/>
                    <a:pt x="3636" y="7800"/>
                  </a:cubicBezTo>
                  <a:lnTo>
                    <a:pt x="5939" y="2690"/>
                  </a:lnTo>
                  <a:cubicBezTo>
                    <a:pt x="6040" y="2459"/>
                    <a:pt x="5935" y="2191"/>
                    <a:pt x="5699" y="2093"/>
                  </a:cubicBezTo>
                  <a:lnTo>
                    <a:pt x="674" y="34"/>
                  </a:lnTo>
                  <a:cubicBezTo>
                    <a:pt x="619" y="11"/>
                    <a:pt x="562"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674"/>
        <p:cNvGrpSpPr/>
        <p:nvPr/>
      </p:nvGrpSpPr>
      <p:grpSpPr>
        <a:xfrm>
          <a:off x="0" y="0"/>
          <a:ext cx="0" cy="0"/>
          <a:chOff x="0" y="0"/>
          <a:chExt cx="0" cy="0"/>
        </a:xfrm>
      </p:grpSpPr>
      <p:sp>
        <p:nvSpPr>
          <p:cNvPr id="675" name="Google Shape;67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76" name="Google Shape;676;p26"/>
          <p:cNvSpPr txBox="1">
            <a:spLocks noGrp="1"/>
          </p:cNvSpPr>
          <p:nvPr>
            <p:ph type="subTitle" idx="1"/>
          </p:nvPr>
        </p:nvSpPr>
        <p:spPr>
          <a:xfrm>
            <a:off x="6674574" y="1942350"/>
            <a:ext cx="1756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7" name="Google Shape;677;p26"/>
          <p:cNvSpPr txBox="1">
            <a:spLocks noGrp="1"/>
          </p:cNvSpPr>
          <p:nvPr>
            <p:ph type="subTitle" idx="2"/>
          </p:nvPr>
        </p:nvSpPr>
        <p:spPr>
          <a:xfrm>
            <a:off x="6674587" y="3687300"/>
            <a:ext cx="1756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8" name="Google Shape;678;p26"/>
          <p:cNvSpPr txBox="1">
            <a:spLocks noGrp="1"/>
          </p:cNvSpPr>
          <p:nvPr>
            <p:ph type="subTitle" idx="3"/>
          </p:nvPr>
        </p:nvSpPr>
        <p:spPr>
          <a:xfrm>
            <a:off x="1473125" y="1942350"/>
            <a:ext cx="1756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9" name="Google Shape;679;p26"/>
          <p:cNvSpPr txBox="1">
            <a:spLocks noGrp="1"/>
          </p:cNvSpPr>
          <p:nvPr>
            <p:ph type="subTitle" idx="4"/>
          </p:nvPr>
        </p:nvSpPr>
        <p:spPr>
          <a:xfrm>
            <a:off x="1473121" y="3687200"/>
            <a:ext cx="1756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0" name="Google Shape;680;p26"/>
          <p:cNvSpPr txBox="1">
            <a:spLocks noGrp="1"/>
          </p:cNvSpPr>
          <p:nvPr>
            <p:ph type="subTitle" idx="5"/>
          </p:nvPr>
        </p:nvSpPr>
        <p:spPr>
          <a:xfrm>
            <a:off x="6674575" y="1558975"/>
            <a:ext cx="1756200" cy="463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1" name="Google Shape;681;p26"/>
          <p:cNvSpPr txBox="1">
            <a:spLocks noGrp="1"/>
          </p:cNvSpPr>
          <p:nvPr>
            <p:ph type="subTitle" idx="6"/>
          </p:nvPr>
        </p:nvSpPr>
        <p:spPr>
          <a:xfrm>
            <a:off x="1473125" y="1558975"/>
            <a:ext cx="1756200" cy="463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2" name="Google Shape;682;p26"/>
          <p:cNvSpPr txBox="1">
            <a:spLocks noGrp="1"/>
          </p:cNvSpPr>
          <p:nvPr>
            <p:ph type="subTitle" idx="7"/>
          </p:nvPr>
        </p:nvSpPr>
        <p:spPr>
          <a:xfrm>
            <a:off x="6674584" y="3299600"/>
            <a:ext cx="1756200" cy="463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3" name="Google Shape;683;p26"/>
          <p:cNvSpPr txBox="1">
            <a:spLocks noGrp="1"/>
          </p:cNvSpPr>
          <p:nvPr>
            <p:ph type="subTitle" idx="8"/>
          </p:nvPr>
        </p:nvSpPr>
        <p:spPr>
          <a:xfrm>
            <a:off x="1473117" y="3299600"/>
            <a:ext cx="1756200" cy="463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4" name="Google Shape;684;p26"/>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56"/>
        <p:cNvGrpSpPr/>
        <p:nvPr/>
      </p:nvGrpSpPr>
      <p:grpSpPr>
        <a:xfrm>
          <a:off x="0" y="0"/>
          <a:ext cx="0" cy="0"/>
          <a:chOff x="0" y="0"/>
          <a:chExt cx="0" cy="0"/>
        </a:xfrm>
      </p:grpSpPr>
      <p:sp>
        <p:nvSpPr>
          <p:cNvPr id="757" name="Google Shape;757;p31"/>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8" name="Google Shape;758;p31"/>
          <p:cNvGrpSpPr/>
          <p:nvPr/>
        </p:nvGrpSpPr>
        <p:grpSpPr>
          <a:xfrm rot="-1413064" flipH="1">
            <a:off x="7281299" y="1977378"/>
            <a:ext cx="1142546" cy="735355"/>
            <a:chOff x="6059150" y="2509438"/>
            <a:chExt cx="1268472" cy="813651"/>
          </a:xfrm>
        </p:grpSpPr>
        <p:sp>
          <p:nvSpPr>
            <p:cNvPr id="759" name="Google Shape;759;p31"/>
            <p:cNvSpPr/>
            <p:nvPr/>
          </p:nvSpPr>
          <p:spPr>
            <a:xfrm>
              <a:off x="6258808" y="3078500"/>
              <a:ext cx="1035149" cy="244588"/>
            </a:xfrm>
            <a:custGeom>
              <a:avLst/>
              <a:gdLst/>
              <a:ahLst/>
              <a:cxnLst/>
              <a:rect l="l" t="t" r="r" b="b"/>
              <a:pathLst>
                <a:path w="23984" h="5667" extrusionOk="0">
                  <a:moveTo>
                    <a:pt x="19526" y="0"/>
                  </a:moveTo>
                  <a:cubicBezTo>
                    <a:pt x="16855" y="0"/>
                    <a:pt x="13737" y="107"/>
                    <a:pt x="12579" y="331"/>
                  </a:cubicBezTo>
                  <a:cubicBezTo>
                    <a:pt x="10405" y="746"/>
                    <a:pt x="491" y="797"/>
                    <a:pt x="491" y="797"/>
                  </a:cubicBezTo>
                  <a:cubicBezTo>
                    <a:pt x="260" y="1376"/>
                    <a:pt x="0" y="2106"/>
                    <a:pt x="2199" y="3084"/>
                  </a:cubicBezTo>
                  <a:cubicBezTo>
                    <a:pt x="4399" y="4062"/>
                    <a:pt x="7748" y="5338"/>
                    <a:pt x="10011" y="5636"/>
                  </a:cubicBezTo>
                  <a:cubicBezTo>
                    <a:pt x="10164" y="5657"/>
                    <a:pt x="10335" y="5666"/>
                    <a:pt x="10521" y="5666"/>
                  </a:cubicBezTo>
                  <a:cubicBezTo>
                    <a:pt x="13751" y="5666"/>
                    <a:pt x="21601" y="2760"/>
                    <a:pt x="22657" y="2295"/>
                  </a:cubicBezTo>
                  <a:cubicBezTo>
                    <a:pt x="23769" y="1808"/>
                    <a:pt x="23983" y="579"/>
                    <a:pt x="23895" y="239"/>
                  </a:cubicBezTo>
                  <a:cubicBezTo>
                    <a:pt x="23856" y="82"/>
                    <a:pt x="21862" y="0"/>
                    <a:pt x="195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1"/>
            <p:cNvSpPr/>
            <p:nvPr/>
          </p:nvSpPr>
          <p:spPr>
            <a:xfrm>
              <a:off x="6059150" y="2509438"/>
              <a:ext cx="848051" cy="607779"/>
            </a:xfrm>
            <a:custGeom>
              <a:avLst/>
              <a:gdLst/>
              <a:ahLst/>
              <a:cxnLst/>
              <a:rect l="l" t="t" r="r" b="b"/>
              <a:pathLst>
                <a:path w="19649" h="14082" extrusionOk="0">
                  <a:moveTo>
                    <a:pt x="9197" y="1"/>
                  </a:moveTo>
                  <a:cubicBezTo>
                    <a:pt x="4710" y="1"/>
                    <a:pt x="1457" y="672"/>
                    <a:pt x="891" y="2238"/>
                  </a:cubicBezTo>
                  <a:cubicBezTo>
                    <a:pt x="1" y="4681"/>
                    <a:pt x="2427" y="10863"/>
                    <a:pt x="3052" y="12248"/>
                  </a:cubicBezTo>
                  <a:cubicBezTo>
                    <a:pt x="3601" y="13464"/>
                    <a:pt x="4401" y="14081"/>
                    <a:pt x="5259" y="14081"/>
                  </a:cubicBezTo>
                  <a:cubicBezTo>
                    <a:pt x="5378" y="14081"/>
                    <a:pt x="5499" y="14069"/>
                    <a:pt x="5621" y="14045"/>
                  </a:cubicBezTo>
                  <a:cubicBezTo>
                    <a:pt x="6481" y="13877"/>
                    <a:pt x="17717" y="12114"/>
                    <a:pt x="18603" y="11354"/>
                  </a:cubicBezTo>
                  <a:cubicBezTo>
                    <a:pt x="19648" y="10452"/>
                    <a:pt x="18876" y="8232"/>
                    <a:pt x="18213" y="6083"/>
                  </a:cubicBezTo>
                  <a:cubicBezTo>
                    <a:pt x="17474" y="3703"/>
                    <a:pt x="16907" y="2259"/>
                    <a:pt x="15866" y="1344"/>
                  </a:cubicBezTo>
                  <a:cubicBezTo>
                    <a:pt x="14754" y="362"/>
                    <a:pt x="13667" y="1"/>
                    <a:pt x="9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1"/>
            <p:cNvSpPr/>
            <p:nvPr/>
          </p:nvSpPr>
          <p:spPr>
            <a:xfrm>
              <a:off x="6250650" y="2999820"/>
              <a:ext cx="1076971" cy="276958"/>
            </a:xfrm>
            <a:custGeom>
              <a:avLst/>
              <a:gdLst/>
              <a:ahLst/>
              <a:cxnLst/>
              <a:rect l="l" t="t" r="r" b="b"/>
              <a:pathLst>
                <a:path w="24953" h="6417" extrusionOk="0">
                  <a:moveTo>
                    <a:pt x="15160" y="1"/>
                  </a:moveTo>
                  <a:cubicBezTo>
                    <a:pt x="14802" y="1"/>
                    <a:pt x="14463" y="30"/>
                    <a:pt x="14099" y="93"/>
                  </a:cubicBezTo>
                  <a:cubicBezTo>
                    <a:pt x="14099" y="93"/>
                    <a:pt x="1234" y="2271"/>
                    <a:pt x="617" y="2725"/>
                  </a:cubicBezTo>
                  <a:cubicBezTo>
                    <a:pt x="0" y="3174"/>
                    <a:pt x="2955" y="4391"/>
                    <a:pt x="5541" y="5281"/>
                  </a:cubicBezTo>
                  <a:cubicBezTo>
                    <a:pt x="7669" y="6012"/>
                    <a:pt x="8767" y="6417"/>
                    <a:pt x="10237" y="6417"/>
                  </a:cubicBezTo>
                  <a:cubicBezTo>
                    <a:pt x="10953" y="6417"/>
                    <a:pt x="11757" y="6321"/>
                    <a:pt x="12810" y="6120"/>
                  </a:cubicBezTo>
                  <a:cubicBezTo>
                    <a:pt x="15182" y="5671"/>
                    <a:pt x="22007" y="3606"/>
                    <a:pt x="23215" y="3002"/>
                  </a:cubicBezTo>
                  <a:cubicBezTo>
                    <a:pt x="24953" y="2129"/>
                    <a:pt x="24500" y="1352"/>
                    <a:pt x="19979" y="651"/>
                  </a:cubicBezTo>
                  <a:cubicBezTo>
                    <a:pt x="17460" y="261"/>
                    <a:pt x="16230" y="1"/>
                    <a:pt x="15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6151383" y="2567401"/>
              <a:ext cx="678432" cy="473034"/>
            </a:xfrm>
            <a:custGeom>
              <a:avLst/>
              <a:gdLst/>
              <a:ahLst/>
              <a:cxnLst/>
              <a:rect l="l" t="t" r="r" b="b"/>
              <a:pathLst>
                <a:path w="15719" h="10960" extrusionOk="0">
                  <a:moveTo>
                    <a:pt x="8047" y="0"/>
                  </a:moveTo>
                  <a:cubicBezTo>
                    <a:pt x="7828" y="0"/>
                    <a:pt x="7603" y="2"/>
                    <a:pt x="7375" y="5"/>
                  </a:cubicBezTo>
                  <a:cubicBezTo>
                    <a:pt x="6510" y="18"/>
                    <a:pt x="5587" y="55"/>
                    <a:pt x="4667" y="123"/>
                  </a:cubicBezTo>
                  <a:cubicBezTo>
                    <a:pt x="4328" y="144"/>
                    <a:pt x="3992" y="173"/>
                    <a:pt x="3656" y="202"/>
                  </a:cubicBezTo>
                  <a:cubicBezTo>
                    <a:pt x="3207" y="244"/>
                    <a:pt x="2758" y="311"/>
                    <a:pt x="2317" y="400"/>
                  </a:cubicBezTo>
                  <a:cubicBezTo>
                    <a:pt x="365" y="815"/>
                    <a:pt x="0" y="1608"/>
                    <a:pt x="189" y="2309"/>
                  </a:cubicBezTo>
                  <a:lnTo>
                    <a:pt x="500" y="3434"/>
                  </a:lnTo>
                  <a:cubicBezTo>
                    <a:pt x="688" y="4123"/>
                    <a:pt x="936" y="5017"/>
                    <a:pt x="1180" y="5915"/>
                  </a:cubicBezTo>
                  <a:lnTo>
                    <a:pt x="1973" y="8807"/>
                  </a:lnTo>
                  <a:cubicBezTo>
                    <a:pt x="1985" y="8853"/>
                    <a:pt x="1998" y="8899"/>
                    <a:pt x="2011" y="8941"/>
                  </a:cubicBezTo>
                  <a:cubicBezTo>
                    <a:pt x="2325" y="10087"/>
                    <a:pt x="2615" y="10599"/>
                    <a:pt x="3060" y="10813"/>
                  </a:cubicBezTo>
                  <a:cubicBezTo>
                    <a:pt x="3290" y="10928"/>
                    <a:pt x="3564" y="10959"/>
                    <a:pt x="3905" y="10959"/>
                  </a:cubicBezTo>
                  <a:cubicBezTo>
                    <a:pt x="3974" y="10959"/>
                    <a:pt x="4047" y="10958"/>
                    <a:pt x="4122" y="10956"/>
                  </a:cubicBezTo>
                  <a:cubicBezTo>
                    <a:pt x="4122" y="10956"/>
                    <a:pt x="4579" y="10884"/>
                    <a:pt x="5301" y="10771"/>
                  </a:cubicBezTo>
                  <a:cubicBezTo>
                    <a:pt x="6048" y="10653"/>
                    <a:pt x="7073" y="10490"/>
                    <a:pt x="8164" y="10314"/>
                  </a:cubicBezTo>
                  <a:cubicBezTo>
                    <a:pt x="9037" y="10171"/>
                    <a:pt x="9952" y="10020"/>
                    <a:pt x="10800" y="9873"/>
                  </a:cubicBezTo>
                  <a:cubicBezTo>
                    <a:pt x="12122" y="9650"/>
                    <a:pt x="13284" y="9440"/>
                    <a:pt x="13893" y="9302"/>
                  </a:cubicBezTo>
                  <a:cubicBezTo>
                    <a:pt x="13985" y="9281"/>
                    <a:pt x="14065" y="9264"/>
                    <a:pt x="14128" y="9247"/>
                  </a:cubicBezTo>
                  <a:cubicBezTo>
                    <a:pt x="15580" y="8861"/>
                    <a:pt x="15719" y="8572"/>
                    <a:pt x="15719" y="7854"/>
                  </a:cubicBezTo>
                  <a:cubicBezTo>
                    <a:pt x="15719" y="7699"/>
                    <a:pt x="15660" y="7434"/>
                    <a:pt x="15559" y="7103"/>
                  </a:cubicBezTo>
                  <a:cubicBezTo>
                    <a:pt x="15358" y="6431"/>
                    <a:pt x="15001" y="5466"/>
                    <a:pt x="14649" y="4525"/>
                  </a:cubicBezTo>
                  <a:cubicBezTo>
                    <a:pt x="14372" y="3783"/>
                    <a:pt x="14099" y="3056"/>
                    <a:pt x="13910" y="2498"/>
                  </a:cubicBezTo>
                  <a:cubicBezTo>
                    <a:pt x="13809" y="2183"/>
                    <a:pt x="13679" y="1877"/>
                    <a:pt x="13528" y="1583"/>
                  </a:cubicBezTo>
                  <a:cubicBezTo>
                    <a:pt x="13150" y="865"/>
                    <a:pt x="12688" y="526"/>
                    <a:pt x="11996" y="324"/>
                  </a:cubicBezTo>
                  <a:cubicBezTo>
                    <a:pt x="11836" y="278"/>
                    <a:pt x="11664" y="240"/>
                    <a:pt x="11480" y="202"/>
                  </a:cubicBezTo>
                  <a:cubicBezTo>
                    <a:pt x="11110" y="135"/>
                    <a:pt x="10565" y="81"/>
                    <a:pt x="9901" y="47"/>
                  </a:cubicBezTo>
                  <a:cubicBezTo>
                    <a:pt x="9353" y="15"/>
                    <a:pt x="8724" y="0"/>
                    <a:pt x="80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6392776" y="3019803"/>
              <a:ext cx="766565" cy="174884"/>
            </a:xfrm>
            <a:custGeom>
              <a:avLst/>
              <a:gdLst/>
              <a:ahLst/>
              <a:cxnLst/>
              <a:rect l="l" t="t" r="r" b="b"/>
              <a:pathLst>
                <a:path w="17761" h="4052" extrusionOk="0">
                  <a:moveTo>
                    <a:pt x="12834" y="0"/>
                  </a:moveTo>
                  <a:cubicBezTo>
                    <a:pt x="12435" y="0"/>
                    <a:pt x="12033" y="46"/>
                    <a:pt x="11549" y="142"/>
                  </a:cubicBezTo>
                  <a:lnTo>
                    <a:pt x="6793" y="1107"/>
                  </a:lnTo>
                  <a:cubicBezTo>
                    <a:pt x="4707" y="1527"/>
                    <a:pt x="48" y="2186"/>
                    <a:pt x="23" y="2606"/>
                  </a:cubicBezTo>
                  <a:cubicBezTo>
                    <a:pt x="0" y="2979"/>
                    <a:pt x="1937" y="4051"/>
                    <a:pt x="3210" y="4051"/>
                  </a:cubicBezTo>
                  <a:cubicBezTo>
                    <a:pt x="3354" y="4051"/>
                    <a:pt x="3489" y="4038"/>
                    <a:pt x="3612" y="4008"/>
                  </a:cubicBezTo>
                  <a:cubicBezTo>
                    <a:pt x="4825" y="3714"/>
                    <a:pt x="9014" y="2875"/>
                    <a:pt x="11205" y="2258"/>
                  </a:cubicBezTo>
                  <a:cubicBezTo>
                    <a:pt x="13396" y="1636"/>
                    <a:pt x="17761" y="927"/>
                    <a:pt x="15729" y="474"/>
                  </a:cubicBezTo>
                  <a:cubicBezTo>
                    <a:pt x="14385" y="174"/>
                    <a:pt x="13615" y="0"/>
                    <a:pt x="128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6767490" y="3117344"/>
              <a:ext cx="295301" cy="84335"/>
            </a:xfrm>
            <a:custGeom>
              <a:avLst/>
              <a:gdLst/>
              <a:ahLst/>
              <a:cxnLst/>
              <a:rect l="l" t="t" r="r" b="b"/>
              <a:pathLst>
                <a:path w="6842" h="1954" extrusionOk="0">
                  <a:moveTo>
                    <a:pt x="4350" y="0"/>
                  </a:moveTo>
                  <a:cubicBezTo>
                    <a:pt x="4078" y="0"/>
                    <a:pt x="3786" y="34"/>
                    <a:pt x="3438" y="107"/>
                  </a:cubicBezTo>
                  <a:cubicBezTo>
                    <a:pt x="2611" y="279"/>
                    <a:pt x="944" y="556"/>
                    <a:pt x="735" y="749"/>
                  </a:cubicBezTo>
                  <a:cubicBezTo>
                    <a:pt x="525" y="946"/>
                    <a:pt x="0" y="1261"/>
                    <a:pt x="1163" y="1626"/>
                  </a:cubicBezTo>
                  <a:cubicBezTo>
                    <a:pt x="1884" y="1851"/>
                    <a:pt x="2291" y="1953"/>
                    <a:pt x="2650" y="1953"/>
                  </a:cubicBezTo>
                  <a:cubicBezTo>
                    <a:pt x="2869" y="1953"/>
                    <a:pt x="3069" y="1916"/>
                    <a:pt x="3312" y="1844"/>
                  </a:cubicBezTo>
                  <a:lnTo>
                    <a:pt x="6330" y="959"/>
                  </a:lnTo>
                  <a:cubicBezTo>
                    <a:pt x="6720" y="845"/>
                    <a:pt x="6842" y="577"/>
                    <a:pt x="5456" y="178"/>
                  </a:cubicBezTo>
                  <a:cubicBezTo>
                    <a:pt x="5061" y="64"/>
                    <a:pt x="4724" y="0"/>
                    <a:pt x="4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6172919" y="2572494"/>
              <a:ext cx="180107" cy="250199"/>
            </a:xfrm>
            <a:custGeom>
              <a:avLst/>
              <a:gdLst/>
              <a:ahLst/>
              <a:cxnLst/>
              <a:rect l="l" t="t" r="r" b="b"/>
              <a:pathLst>
                <a:path w="4173" h="5797" extrusionOk="0">
                  <a:moveTo>
                    <a:pt x="4173" y="0"/>
                  </a:moveTo>
                  <a:lnTo>
                    <a:pt x="4173" y="0"/>
                  </a:lnTo>
                  <a:cubicBezTo>
                    <a:pt x="3833" y="26"/>
                    <a:pt x="3493" y="55"/>
                    <a:pt x="3157" y="84"/>
                  </a:cubicBezTo>
                  <a:cubicBezTo>
                    <a:pt x="2708" y="126"/>
                    <a:pt x="2259" y="193"/>
                    <a:pt x="1818" y="282"/>
                  </a:cubicBezTo>
                  <a:lnTo>
                    <a:pt x="1" y="3316"/>
                  </a:lnTo>
                  <a:cubicBezTo>
                    <a:pt x="189" y="4005"/>
                    <a:pt x="437" y="4899"/>
                    <a:pt x="681" y="5797"/>
                  </a:cubicBezTo>
                  <a:lnTo>
                    <a:pt x="4173"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6236494" y="2567401"/>
              <a:ext cx="342259" cy="466689"/>
            </a:xfrm>
            <a:custGeom>
              <a:avLst/>
              <a:gdLst/>
              <a:ahLst/>
              <a:cxnLst/>
              <a:rect l="l" t="t" r="r" b="b"/>
              <a:pathLst>
                <a:path w="7930" h="10813" extrusionOk="0">
                  <a:moveTo>
                    <a:pt x="6092" y="0"/>
                  </a:moveTo>
                  <a:cubicBezTo>
                    <a:pt x="5869" y="0"/>
                    <a:pt x="5640" y="2"/>
                    <a:pt x="5407" y="5"/>
                  </a:cubicBezTo>
                  <a:lnTo>
                    <a:pt x="1" y="8807"/>
                  </a:lnTo>
                  <a:cubicBezTo>
                    <a:pt x="13" y="8853"/>
                    <a:pt x="26" y="8895"/>
                    <a:pt x="39" y="8941"/>
                  </a:cubicBezTo>
                  <a:cubicBezTo>
                    <a:pt x="353" y="10087"/>
                    <a:pt x="643" y="10599"/>
                    <a:pt x="1088" y="10813"/>
                  </a:cubicBezTo>
                  <a:cubicBezTo>
                    <a:pt x="2557" y="8521"/>
                    <a:pt x="6910" y="1655"/>
                    <a:pt x="7929" y="43"/>
                  </a:cubicBezTo>
                  <a:cubicBezTo>
                    <a:pt x="7385" y="14"/>
                    <a:pt x="6762" y="0"/>
                    <a:pt x="6092"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6380173" y="2581558"/>
              <a:ext cx="355293" cy="450547"/>
            </a:xfrm>
            <a:custGeom>
              <a:avLst/>
              <a:gdLst/>
              <a:ahLst/>
              <a:cxnLst/>
              <a:rect l="l" t="t" r="r" b="b"/>
              <a:pathLst>
                <a:path w="8232" h="10439" extrusionOk="0">
                  <a:moveTo>
                    <a:pt x="6695" y="0"/>
                  </a:moveTo>
                  <a:lnTo>
                    <a:pt x="0" y="10439"/>
                  </a:lnTo>
                  <a:cubicBezTo>
                    <a:pt x="747" y="10325"/>
                    <a:pt x="1772" y="10162"/>
                    <a:pt x="2863" y="9981"/>
                  </a:cubicBezTo>
                  <a:lnTo>
                    <a:pt x="8231" y="1255"/>
                  </a:lnTo>
                  <a:cubicBezTo>
                    <a:pt x="7849" y="537"/>
                    <a:pt x="7387" y="202"/>
                    <a:pt x="669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6617466" y="2762700"/>
              <a:ext cx="205485" cy="230820"/>
            </a:xfrm>
            <a:custGeom>
              <a:avLst/>
              <a:gdLst/>
              <a:ahLst/>
              <a:cxnLst/>
              <a:rect l="l" t="t" r="r" b="b"/>
              <a:pathLst>
                <a:path w="4761" h="5348" extrusionOk="0">
                  <a:moveTo>
                    <a:pt x="3854" y="0"/>
                  </a:moveTo>
                  <a:lnTo>
                    <a:pt x="1" y="5348"/>
                  </a:lnTo>
                  <a:cubicBezTo>
                    <a:pt x="1323" y="5125"/>
                    <a:pt x="2485" y="4915"/>
                    <a:pt x="3094" y="4777"/>
                  </a:cubicBezTo>
                  <a:cubicBezTo>
                    <a:pt x="3526" y="4210"/>
                    <a:pt x="4156" y="3383"/>
                    <a:pt x="4760" y="2578"/>
                  </a:cubicBezTo>
                  <a:cubicBezTo>
                    <a:pt x="4563" y="1906"/>
                    <a:pt x="4206" y="941"/>
                    <a:pt x="3854"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31"/>
          <p:cNvGrpSpPr/>
          <p:nvPr/>
        </p:nvGrpSpPr>
        <p:grpSpPr>
          <a:xfrm>
            <a:off x="7040999" y="655796"/>
            <a:ext cx="1789890" cy="3982570"/>
            <a:chOff x="524349" y="655796"/>
            <a:chExt cx="1789890" cy="3982570"/>
          </a:xfrm>
        </p:grpSpPr>
        <p:sp>
          <p:nvSpPr>
            <p:cNvPr id="770" name="Google Shape;770;p31"/>
            <p:cNvSpPr/>
            <p:nvPr/>
          </p:nvSpPr>
          <p:spPr>
            <a:xfrm flipH="1">
              <a:off x="524349" y="39219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flipH="1">
              <a:off x="1691889" y="42090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flipH="1">
              <a:off x="1944876" y="41922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flipH="1">
              <a:off x="1859940" y="295932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flipH="1">
              <a:off x="554189" y="34829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flipH="1">
              <a:off x="1969589" y="20723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flipH="1">
              <a:off x="1414914" y="6557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flipH="1">
              <a:off x="734340" y="9821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8" name="Google Shape;778;p31"/>
            <p:cNvCxnSpPr>
              <a:stCxn id="775" idx="4"/>
              <a:endCxn id="773" idx="0"/>
            </p:cNvCxnSpPr>
            <p:nvPr/>
          </p:nvCxnSpPr>
          <p:spPr>
            <a:xfrm flipH="1">
              <a:off x="1939739" y="2172571"/>
              <a:ext cx="79800" cy="786900"/>
            </a:xfrm>
            <a:prstGeom prst="straightConnector1">
              <a:avLst/>
            </a:prstGeom>
            <a:noFill/>
            <a:ln w="19050" cap="flat" cmpd="sng">
              <a:solidFill>
                <a:schemeClr val="dk2"/>
              </a:solidFill>
              <a:prstDash val="solid"/>
              <a:round/>
              <a:headEnd type="none" w="med" len="med"/>
              <a:tailEnd type="none" w="med" len="med"/>
            </a:ln>
          </p:spPr>
        </p:cxnSp>
        <p:cxnSp>
          <p:nvCxnSpPr>
            <p:cNvPr id="779" name="Google Shape;779;p31"/>
            <p:cNvCxnSpPr>
              <a:stCxn id="773" idx="4"/>
              <a:endCxn id="771" idx="0"/>
            </p:cNvCxnSpPr>
            <p:nvPr/>
          </p:nvCxnSpPr>
          <p:spPr>
            <a:xfrm flipH="1">
              <a:off x="1741740" y="3119529"/>
              <a:ext cx="198000" cy="1089600"/>
            </a:xfrm>
            <a:prstGeom prst="straightConnector1">
              <a:avLst/>
            </a:prstGeom>
            <a:noFill/>
            <a:ln w="19050" cap="flat" cmpd="sng">
              <a:solidFill>
                <a:schemeClr val="dk2"/>
              </a:solidFill>
              <a:prstDash val="solid"/>
              <a:round/>
              <a:headEnd type="none" w="med" len="med"/>
              <a:tailEnd type="none" w="med" len="med"/>
            </a:ln>
          </p:spPr>
        </p:cxnSp>
        <p:cxnSp>
          <p:nvCxnSpPr>
            <p:cNvPr id="780" name="Google Shape;780;p31"/>
            <p:cNvCxnSpPr>
              <a:stCxn id="771" idx="2"/>
              <a:endCxn id="772" idx="6"/>
            </p:cNvCxnSpPr>
            <p:nvPr/>
          </p:nvCxnSpPr>
          <p:spPr>
            <a:xfrm rot="10800000" flipH="1">
              <a:off x="1791789" y="4242334"/>
              <a:ext cx="153000" cy="16800"/>
            </a:xfrm>
            <a:prstGeom prst="straightConnector1">
              <a:avLst/>
            </a:prstGeom>
            <a:noFill/>
            <a:ln w="19050" cap="flat" cmpd="sng">
              <a:solidFill>
                <a:schemeClr val="dk2"/>
              </a:solidFill>
              <a:prstDash val="solid"/>
              <a:round/>
              <a:headEnd type="none" w="med" len="med"/>
              <a:tailEnd type="none" w="med" len="med"/>
            </a:ln>
          </p:spPr>
        </p:cxnSp>
        <p:cxnSp>
          <p:nvCxnSpPr>
            <p:cNvPr id="781" name="Google Shape;781;p31"/>
            <p:cNvCxnSpPr>
              <a:stCxn id="776" idx="5"/>
              <a:endCxn id="777" idx="2"/>
            </p:cNvCxnSpPr>
            <p:nvPr/>
          </p:nvCxnSpPr>
          <p:spPr>
            <a:xfrm flipH="1">
              <a:off x="894044" y="741322"/>
              <a:ext cx="535500" cy="321000"/>
            </a:xfrm>
            <a:prstGeom prst="straightConnector1">
              <a:avLst/>
            </a:prstGeom>
            <a:noFill/>
            <a:ln w="19050" cap="flat" cmpd="sng">
              <a:solidFill>
                <a:schemeClr val="dk2"/>
              </a:solidFill>
              <a:prstDash val="solid"/>
              <a:round/>
              <a:headEnd type="none" w="med" len="med"/>
              <a:tailEnd type="none" w="med" len="med"/>
            </a:ln>
          </p:spPr>
        </p:cxnSp>
        <p:cxnSp>
          <p:nvCxnSpPr>
            <p:cNvPr id="782" name="Google Shape;782;p31"/>
            <p:cNvCxnSpPr>
              <a:stCxn id="777" idx="4"/>
              <a:endCxn id="774" idx="0"/>
            </p:cNvCxnSpPr>
            <p:nvPr/>
          </p:nvCxnSpPr>
          <p:spPr>
            <a:xfrm flipH="1">
              <a:off x="604140" y="1142379"/>
              <a:ext cx="210000" cy="2340600"/>
            </a:xfrm>
            <a:prstGeom prst="straightConnector1">
              <a:avLst/>
            </a:prstGeom>
            <a:noFill/>
            <a:ln w="19050" cap="flat" cmpd="sng">
              <a:solidFill>
                <a:schemeClr val="dk2"/>
              </a:solidFill>
              <a:prstDash val="solid"/>
              <a:round/>
              <a:headEnd type="none" w="med" len="med"/>
              <a:tailEnd type="none" w="med" len="med"/>
            </a:ln>
          </p:spPr>
        </p:cxnSp>
        <p:cxnSp>
          <p:nvCxnSpPr>
            <p:cNvPr id="783" name="Google Shape;783;p31"/>
            <p:cNvCxnSpPr>
              <a:stCxn id="774" idx="2"/>
              <a:endCxn id="773" idx="6"/>
            </p:cNvCxnSpPr>
            <p:nvPr/>
          </p:nvCxnSpPr>
          <p:spPr>
            <a:xfrm rot="10800000" flipH="1">
              <a:off x="654089" y="3039546"/>
              <a:ext cx="1206000" cy="493500"/>
            </a:xfrm>
            <a:prstGeom prst="straightConnector1">
              <a:avLst/>
            </a:prstGeom>
            <a:noFill/>
            <a:ln w="19050" cap="flat" cmpd="sng">
              <a:solidFill>
                <a:schemeClr val="dk2"/>
              </a:solidFill>
              <a:prstDash val="solid"/>
              <a:round/>
              <a:headEnd type="none" w="med" len="med"/>
              <a:tailEnd type="none" w="med" len="med"/>
            </a:ln>
          </p:spPr>
        </p:cxnSp>
        <p:cxnSp>
          <p:nvCxnSpPr>
            <p:cNvPr id="784" name="Google Shape;784;p31"/>
            <p:cNvCxnSpPr>
              <a:stCxn id="774" idx="4"/>
              <a:endCxn id="770" idx="0"/>
            </p:cNvCxnSpPr>
            <p:nvPr/>
          </p:nvCxnSpPr>
          <p:spPr>
            <a:xfrm>
              <a:off x="604139" y="3583146"/>
              <a:ext cx="0" cy="338700"/>
            </a:xfrm>
            <a:prstGeom prst="straightConnector1">
              <a:avLst/>
            </a:prstGeom>
            <a:noFill/>
            <a:ln w="19050" cap="flat" cmpd="sng">
              <a:solidFill>
                <a:schemeClr val="dk2"/>
              </a:solidFill>
              <a:prstDash val="solid"/>
              <a:round/>
              <a:headEnd type="none" w="med" len="med"/>
              <a:tailEnd type="none" w="med" len="med"/>
            </a:ln>
          </p:spPr>
        </p:cxnSp>
        <p:sp>
          <p:nvSpPr>
            <p:cNvPr id="785" name="Google Shape;785;p31"/>
            <p:cNvSpPr/>
            <p:nvPr/>
          </p:nvSpPr>
          <p:spPr>
            <a:xfrm flipH="1">
              <a:off x="1429639" y="9940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6" name="Google Shape;786;p31"/>
            <p:cNvCxnSpPr>
              <a:stCxn id="776" idx="4"/>
              <a:endCxn id="785" idx="0"/>
            </p:cNvCxnSpPr>
            <p:nvPr/>
          </p:nvCxnSpPr>
          <p:spPr>
            <a:xfrm>
              <a:off x="1464864" y="755996"/>
              <a:ext cx="14700" cy="237900"/>
            </a:xfrm>
            <a:prstGeom prst="straightConnector1">
              <a:avLst/>
            </a:prstGeom>
            <a:noFill/>
            <a:ln w="19050" cap="flat" cmpd="sng">
              <a:solidFill>
                <a:schemeClr val="dk2"/>
              </a:solidFill>
              <a:prstDash val="solid"/>
              <a:round/>
              <a:headEnd type="none" w="med" len="med"/>
              <a:tailEnd type="none" w="med" len="med"/>
            </a:ln>
          </p:spPr>
        </p:cxnSp>
        <p:sp>
          <p:nvSpPr>
            <p:cNvPr id="787" name="Google Shape;787;p31"/>
            <p:cNvSpPr/>
            <p:nvPr/>
          </p:nvSpPr>
          <p:spPr>
            <a:xfrm flipH="1">
              <a:off x="1921340" y="44781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8" name="Google Shape;788;p31"/>
            <p:cNvCxnSpPr>
              <a:stCxn id="771" idx="3"/>
              <a:endCxn id="787" idx="7"/>
            </p:cNvCxnSpPr>
            <p:nvPr/>
          </p:nvCxnSpPr>
          <p:spPr>
            <a:xfrm>
              <a:off x="1777159" y="4294560"/>
              <a:ext cx="167700" cy="207000"/>
            </a:xfrm>
            <a:prstGeom prst="straightConnector1">
              <a:avLst/>
            </a:prstGeom>
            <a:noFill/>
            <a:ln w="19050" cap="flat" cmpd="sng">
              <a:solidFill>
                <a:schemeClr val="dk2"/>
              </a:solidFill>
              <a:prstDash val="solid"/>
              <a:round/>
              <a:headEnd type="none" w="med" len="med"/>
              <a:tailEnd type="none" w="med" len="med"/>
            </a:ln>
          </p:spPr>
        </p:cxnSp>
        <p:sp>
          <p:nvSpPr>
            <p:cNvPr id="789" name="Google Shape;789;p31"/>
            <p:cNvSpPr/>
            <p:nvPr/>
          </p:nvSpPr>
          <p:spPr>
            <a:xfrm flipH="1">
              <a:off x="2214339" y="29623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0" name="Google Shape;790;p31"/>
            <p:cNvCxnSpPr>
              <a:stCxn id="789" idx="6"/>
              <a:endCxn id="773" idx="2"/>
            </p:cNvCxnSpPr>
            <p:nvPr/>
          </p:nvCxnSpPr>
          <p:spPr>
            <a:xfrm flipH="1">
              <a:off x="2019639" y="3012471"/>
              <a:ext cx="194700" cy="27000"/>
            </a:xfrm>
            <a:prstGeom prst="straightConnector1">
              <a:avLst/>
            </a:prstGeom>
            <a:noFill/>
            <a:ln w="19050" cap="flat" cmpd="sng">
              <a:solidFill>
                <a:schemeClr val="dk2"/>
              </a:solidFill>
              <a:prstDash val="solid"/>
              <a:round/>
              <a:headEnd type="none" w="med" len="med"/>
              <a:tailEnd type="none" w="med" len="med"/>
            </a:ln>
          </p:spPr>
        </p:cxnSp>
      </p:grpSp>
      <p:grpSp>
        <p:nvGrpSpPr>
          <p:cNvPr id="791" name="Google Shape;791;p31"/>
          <p:cNvGrpSpPr/>
          <p:nvPr/>
        </p:nvGrpSpPr>
        <p:grpSpPr>
          <a:xfrm flipH="1">
            <a:off x="7040999" y="734132"/>
            <a:ext cx="570591" cy="556883"/>
            <a:chOff x="8220000" y="1458182"/>
            <a:chExt cx="570591" cy="556883"/>
          </a:xfrm>
        </p:grpSpPr>
        <p:sp>
          <p:nvSpPr>
            <p:cNvPr id="792" name="Google Shape;792;p31"/>
            <p:cNvSpPr/>
            <p:nvPr/>
          </p:nvSpPr>
          <p:spPr>
            <a:xfrm>
              <a:off x="8340451" y="1548376"/>
              <a:ext cx="450139" cy="466029"/>
            </a:xfrm>
            <a:custGeom>
              <a:avLst/>
              <a:gdLst/>
              <a:ahLst/>
              <a:cxnLst/>
              <a:rect l="l" t="t" r="r" b="b"/>
              <a:pathLst>
                <a:path w="10935" h="11321" extrusionOk="0">
                  <a:moveTo>
                    <a:pt x="3778" y="0"/>
                  </a:moveTo>
                  <a:cubicBezTo>
                    <a:pt x="3060" y="0"/>
                    <a:pt x="1377" y="554"/>
                    <a:pt x="877" y="836"/>
                  </a:cubicBezTo>
                  <a:cubicBezTo>
                    <a:pt x="382" y="1117"/>
                    <a:pt x="0" y="1570"/>
                    <a:pt x="0" y="1570"/>
                  </a:cubicBezTo>
                  <a:lnTo>
                    <a:pt x="147" y="1981"/>
                  </a:lnTo>
                  <a:cubicBezTo>
                    <a:pt x="147" y="1981"/>
                    <a:pt x="1977" y="7631"/>
                    <a:pt x="2078" y="8403"/>
                  </a:cubicBezTo>
                  <a:cubicBezTo>
                    <a:pt x="2183" y="9180"/>
                    <a:pt x="2989" y="11245"/>
                    <a:pt x="3576" y="11316"/>
                  </a:cubicBezTo>
                  <a:cubicBezTo>
                    <a:pt x="3602" y="11319"/>
                    <a:pt x="3631" y="11321"/>
                    <a:pt x="3661" y="11321"/>
                  </a:cubicBezTo>
                  <a:cubicBezTo>
                    <a:pt x="4320" y="11321"/>
                    <a:pt x="5976" y="10605"/>
                    <a:pt x="6678" y="10028"/>
                  </a:cubicBezTo>
                  <a:cubicBezTo>
                    <a:pt x="7408" y="9427"/>
                    <a:pt x="10934" y="5390"/>
                    <a:pt x="9868" y="3942"/>
                  </a:cubicBezTo>
                  <a:cubicBezTo>
                    <a:pt x="8798" y="2489"/>
                    <a:pt x="4495" y="0"/>
                    <a:pt x="3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1"/>
            <p:cNvSpPr/>
            <p:nvPr/>
          </p:nvSpPr>
          <p:spPr>
            <a:xfrm>
              <a:off x="8220000" y="1605926"/>
              <a:ext cx="425276" cy="409139"/>
            </a:xfrm>
            <a:custGeom>
              <a:avLst/>
              <a:gdLst/>
              <a:ahLst/>
              <a:cxnLst/>
              <a:rect l="l" t="t" r="r" b="b"/>
              <a:pathLst>
                <a:path w="10331" h="9939" extrusionOk="0">
                  <a:moveTo>
                    <a:pt x="3501" y="1"/>
                  </a:moveTo>
                  <a:cubicBezTo>
                    <a:pt x="3263" y="1"/>
                    <a:pt x="3066" y="58"/>
                    <a:pt x="2926" y="172"/>
                  </a:cubicBezTo>
                  <a:cubicBezTo>
                    <a:pt x="2590" y="453"/>
                    <a:pt x="353" y="3937"/>
                    <a:pt x="177" y="4609"/>
                  </a:cubicBezTo>
                  <a:cubicBezTo>
                    <a:pt x="1" y="5280"/>
                    <a:pt x="366" y="6128"/>
                    <a:pt x="731" y="6560"/>
                  </a:cubicBezTo>
                  <a:cubicBezTo>
                    <a:pt x="1096" y="6997"/>
                    <a:pt x="5491" y="9511"/>
                    <a:pt x="6263" y="9910"/>
                  </a:cubicBezTo>
                  <a:cubicBezTo>
                    <a:pt x="6301" y="9929"/>
                    <a:pt x="6344" y="9939"/>
                    <a:pt x="6390" y="9939"/>
                  </a:cubicBezTo>
                  <a:cubicBezTo>
                    <a:pt x="7282" y="9939"/>
                    <a:pt x="9565" y="6494"/>
                    <a:pt x="9936" y="5855"/>
                  </a:cubicBezTo>
                  <a:cubicBezTo>
                    <a:pt x="10330" y="5179"/>
                    <a:pt x="9852" y="3496"/>
                    <a:pt x="9306" y="2984"/>
                  </a:cubicBezTo>
                  <a:cubicBezTo>
                    <a:pt x="8765" y="2472"/>
                    <a:pt x="4727" y="348"/>
                    <a:pt x="4727" y="348"/>
                  </a:cubicBezTo>
                  <a:cubicBezTo>
                    <a:pt x="4263" y="117"/>
                    <a:pt x="3840" y="1"/>
                    <a:pt x="3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1"/>
            <p:cNvSpPr/>
            <p:nvPr/>
          </p:nvSpPr>
          <p:spPr>
            <a:xfrm>
              <a:off x="8623631" y="1645569"/>
              <a:ext cx="72944" cy="73727"/>
            </a:xfrm>
            <a:custGeom>
              <a:avLst/>
              <a:gdLst/>
              <a:ahLst/>
              <a:cxnLst/>
              <a:rect l="l" t="t" r="r" b="b"/>
              <a:pathLst>
                <a:path w="1772" h="1791" extrusionOk="0">
                  <a:moveTo>
                    <a:pt x="1192" y="1"/>
                  </a:moveTo>
                  <a:cubicBezTo>
                    <a:pt x="895" y="1"/>
                    <a:pt x="0" y="791"/>
                    <a:pt x="0" y="791"/>
                  </a:cubicBezTo>
                  <a:cubicBezTo>
                    <a:pt x="103" y="1495"/>
                    <a:pt x="722" y="1791"/>
                    <a:pt x="1039" y="1791"/>
                  </a:cubicBezTo>
                  <a:cubicBezTo>
                    <a:pt x="1045" y="1791"/>
                    <a:pt x="1052" y="1791"/>
                    <a:pt x="1058" y="1790"/>
                  </a:cubicBezTo>
                  <a:cubicBezTo>
                    <a:pt x="1365" y="1774"/>
                    <a:pt x="1763" y="590"/>
                    <a:pt x="1768" y="422"/>
                  </a:cubicBezTo>
                  <a:cubicBezTo>
                    <a:pt x="1772" y="250"/>
                    <a:pt x="1491" y="49"/>
                    <a:pt x="1213" y="2"/>
                  </a:cubicBezTo>
                  <a:cubicBezTo>
                    <a:pt x="1207" y="1"/>
                    <a:pt x="1200" y="1"/>
                    <a:pt x="1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1"/>
            <p:cNvSpPr/>
            <p:nvPr/>
          </p:nvSpPr>
          <p:spPr>
            <a:xfrm>
              <a:off x="8415085" y="1458182"/>
              <a:ext cx="200803" cy="164825"/>
            </a:xfrm>
            <a:custGeom>
              <a:avLst/>
              <a:gdLst/>
              <a:ahLst/>
              <a:cxnLst/>
              <a:rect l="l" t="t" r="r" b="b"/>
              <a:pathLst>
                <a:path w="4878" h="4004" extrusionOk="0">
                  <a:moveTo>
                    <a:pt x="2464" y="0"/>
                  </a:moveTo>
                  <a:cubicBezTo>
                    <a:pt x="1965" y="0"/>
                    <a:pt x="1730" y="59"/>
                    <a:pt x="1411" y="248"/>
                  </a:cubicBezTo>
                  <a:cubicBezTo>
                    <a:pt x="1087" y="441"/>
                    <a:pt x="0" y="2443"/>
                    <a:pt x="298" y="2649"/>
                  </a:cubicBezTo>
                  <a:cubicBezTo>
                    <a:pt x="340" y="2678"/>
                    <a:pt x="2154" y="3866"/>
                    <a:pt x="2359" y="3984"/>
                  </a:cubicBezTo>
                  <a:cubicBezTo>
                    <a:pt x="2383" y="3997"/>
                    <a:pt x="2420" y="4003"/>
                    <a:pt x="2467" y="4003"/>
                  </a:cubicBezTo>
                  <a:cubicBezTo>
                    <a:pt x="2837" y="4003"/>
                    <a:pt x="3843" y="3637"/>
                    <a:pt x="4089" y="3484"/>
                  </a:cubicBezTo>
                  <a:cubicBezTo>
                    <a:pt x="4366" y="3312"/>
                    <a:pt x="4878" y="2137"/>
                    <a:pt x="4819" y="1931"/>
                  </a:cubicBezTo>
                  <a:cubicBezTo>
                    <a:pt x="4760" y="1730"/>
                    <a:pt x="2959" y="0"/>
                    <a:pt x="24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8450858" y="1498113"/>
              <a:ext cx="101636" cy="97561"/>
            </a:xfrm>
            <a:custGeom>
              <a:avLst/>
              <a:gdLst/>
              <a:ahLst/>
              <a:cxnLst/>
              <a:rect l="l" t="t" r="r" b="b"/>
              <a:pathLst>
                <a:path w="2469" h="2370" extrusionOk="0">
                  <a:moveTo>
                    <a:pt x="842" y="1"/>
                  </a:moveTo>
                  <a:cubicBezTo>
                    <a:pt x="798" y="1"/>
                    <a:pt x="764" y="14"/>
                    <a:pt x="743" y="42"/>
                  </a:cubicBezTo>
                  <a:cubicBezTo>
                    <a:pt x="617" y="218"/>
                    <a:pt x="0" y="1079"/>
                    <a:pt x="143" y="1314"/>
                  </a:cubicBezTo>
                  <a:cubicBezTo>
                    <a:pt x="290" y="1549"/>
                    <a:pt x="1096" y="2203"/>
                    <a:pt x="1419" y="2355"/>
                  </a:cubicBezTo>
                  <a:cubicBezTo>
                    <a:pt x="1441" y="2365"/>
                    <a:pt x="1464" y="2369"/>
                    <a:pt x="1489" y="2369"/>
                  </a:cubicBezTo>
                  <a:cubicBezTo>
                    <a:pt x="1834" y="2369"/>
                    <a:pt x="2468" y="1482"/>
                    <a:pt x="2414" y="1200"/>
                  </a:cubicBezTo>
                  <a:cubicBezTo>
                    <a:pt x="2365" y="926"/>
                    <a:pt x="1221" y="1"/>
                    <a:pt x="8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8278414" y="1669815"/>
              <a:ext cx="293424" cy="252959"/>
            </a:xfrm>
            <a:custGeom>
              <a:avLst/>
              <a:gdLst/>
              <a:ahLst/>
              <a:cxnLst/>
              <a:rect l="l" t="t" r="r" b="b"/>
              <a:pathLst>
                <a:path w="7128" h="6145" extrusionOk="0">
                  <a:moveTo>
                    <a:pt x="3663" y="0"/>
                  </a:moveTo>
                  <a:cubicBezTo>
                    <a:pt x="2569" y="0"/>
                    <a:pt x="1546" y="635"/>
                    <a:pt x="1054" y="1386"/>
                  </a:cubicBezTo>
                  <a:cubicBezTo>
                    <a:pt x="336" y="2486"/>
                    <a:pt x="0" y="3980"/>
                    <a:pt x="747" y="4929"/>
                  </a:cubicBezTo>
                  <a:cubicBezTo>
                    <a:pt x="1203" y="5509"/>
                    <a:pt x="2233" y="6145"/>
                    <a:pt x="3346" y="6145"/>
                  </a:cubicBezTo>
                  <a:cubicBezTo>
                    <a:pt x="4059" y="6145"/>
                    <a:pt x="4806" y="5884"/>
                    <a:pt x="5457" y="5180"/>
                  </a:cubicBezTo>
                  <a:cubicBezTo>
                    <a:pt x="7127" y="3380"/>
                    <a:pt x="6670" y="1428"/>
                    <a:pt x="5167" y="450"/>
                  </a:cubicBezTo>
                  <a:cubicBezTo>
                    <a:pt x="4680" y="134"/>
                    <a:pt x="4164" y="0"/>
                    <a:pt x="3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8324891" y="1726583"/>
              <a:ext cx="182320" cy="155480"/>
            </a:xfrm>
            <a:custGeom>
              <a:avLst/>
              <a:gdLst/>
              <a:ahLst/>
              <a:cxnLst/>
              <a:rect l="l" t="t" r="r" b="b"/>
              <a:pathLst>
                <a:path w="4429" h="3777" extrusionOk="0">
                  <a:moveTo>
                    <a:pt x="2355" y="1"/>
                  </a:moveTo>
                  <a:cubicBezTo>
                    <a:pt x="1794" y="1"/>
                    <a:pt x="1159" y="223"/>
                    <a:pt x="748" y="813"/>
                  </a:cubicBezTo>
                  <a:cubicBezTo>
                    <a:pt x="0" y="1883"/>
                    <a:pt x="231" y="2630"/>
                    <a:pt x="748" y="3201"/>
                  </a:cubicBezTo>
                  <a:cubicBezTo>
                    <a:pt x="1046" y="3534"/>
                    <a:pt x="1579" y="3777"/>
                    <a:pt x="2159" y="3777"/>
                  </a:cubicBezTo>
                  <a:cubicBezTo>
                    <a:pt x="2574" y="3777"/>
                    <a:pt x="3013" y="3653"/>
                    <a:pt x="3409" y="3348"/>
                  </a:cubicBezTo>
                  <a:cubicBezTo>
                    <a:pt x="4361" y="2618"/>
                    <a:pt x="4429" y="1455"/>
                    <a:pt x="3409" y="360"/>
                  </a:cubicBezTo>
                  <a:cubicBezTo>
                    <a:pt x="3212" y="146"/>
                    <a:pt x="2808" y="1"/>
                    <a:pt x="2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8351854" y="1747248"/>
              <a:ext cx="102995" cy="95173"/>
            </a:xfrm>
            <a:custGeom>
              <a:avLst/>
              <a:gdLst/>
              <a:ahLst/>
              <a:cxnLst/>
              <a:rect l="l" t="t" r="r" b="b"/>
              <a:pathLst>
                <a:path w="2502" h="2312" extrusionOk="0">
                  <a:moveTo>
                    <a:pt x="1241" y="0"/>
                  </a:moveTo>
                  <a:cubicBezTo>
                    <a:pt x="808" y="0"/>
                    <a:pt x="405" y="300"/>
                    <a:pt x="248" y="626"/>
                  </a:cubicBezTo>
                  <a:cubicBezTo>
                    <a:pt x="0" y="1138"/>
                    <a:pt x="134" y="1755"/>
                    <a:pt x="571" y="2124"/>
                  </a:cubicBezTo>
                  <a:cubicBezTo>
                    <a:pt x="729" y="2259"/>
                    <a:pt x="924" y="2312"/>
                    <a:pt x="1127" y="2312"/>
                  </a:cubicBezTo>
                  <a:cubicBezTo>
                    <a:pt x="1449" y="2312"/>
                    <a:pt x="1790" y="2180"/>
                    <a:pt x="2032" y="2036"/>
                  </a:cubicBezTo>
                  <a:cubicBezTo>
                    <a:pt x="2430" y="1801"/>
                    <a:pt x="2502" y="1083"/>
                    <a:pt x="2107" y="512"/>
                  </a:cubicBezTo>
                  <a:cubicBezTo>
                    <a:pt x="1851" y="142"/>
                    <a:pt x="1539"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00"/>
        <p:cNvGrpSpPr/>
        <p:nvPr/>
      </p:nvGrpSpPr>
      <p:grpSpPr>
        <a:xfrm>
          <a:off x="0" y="0"/>
          <a:ext cx="0" cy="0"/>
          <a:chOff x="0" y="0"/>
          <a:chExt cx="0" cy="0"/>
        </a:xfrm>
      </p:grpSpPr>
      <p:sp>
        <p:nvSpPr>
          <p:cNvPr id="801" name="Google Shape;801;p32"/>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2" name="Google Shape;802;p32"/>
          <p:cNvGrpSpPr/>
          <p:nvPr/>
        </p:nvGrpSpPr>
        <p:grpSpPr>
          <a:xfrm flipH="1">
            <a:off x="5108675" y="159754"/>
            <a:ext cx="3899937" cy="3218855"/>
            <a:chOff x="506275" y="379304"/>
            <a:chExt cx="3899938" cy="3218855"/>
          </a:xfrm>
        </p:grpSpPr>
        <p:sp>
          <p:nvSpPr>
            <p:cNvPr id="803" name="Google Shape;803;p32"/>
            <p:cNvSpPr/>
            <p:nvPr/>
          </p:nvSpPr>
          <p:spPr>
            <a:xfrm>
              <a:off x="713228" y="8260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577738" y="25731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1292703" y="26733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2513938" y="7258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2060015" y="18912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506275" y="34979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3960565" y="3793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0" name="Google Shape;810;p32"/>
            <p:cNvCxnSpPr>
              <a:stCxn id="806" idx="6"/>
              <a:endCxn id="809" idx="2"/>
            </p:cNvCxnSpPr>
            <p:nvPr/>
          </p:nvCxnSpPr>
          <p:spPr>
            <a:xfrm rot="10800000" flipH="1">
              <a:off x="2613838" y="459471"/>
              <a:ext cx="1346700" cy="316500"/>
            </a:xfrm>
            <a:prstGeom prst="straightConnector1">
              <a:avLst/>
            </a:prstGeom>
            <a:noFill/>
            <a:ln w="19050" cap="flat" cmpd="sng">
              <a:solidFill>
                <a:schemeClr val="dk2"/>
              </a:solidFill>
              <a:prstDash val="solid"/>
              <a:round/>
              <a:headEnd type="none" w="med" len="med"/>
              <a:tailEnd type="none" w="med" len="med"/>
            </a:ln>
          </p:spPr>
        </p:cxnSp>
        <p:cxnSp>
          <p:nvCxnSpPr>
            <p:cNvPr id="811" name="Google Shape;811;p32"/>
            <p:cNvCxnSpPr>
              <a:stCxn id="806" idx="4"/>
              <a:endCxn id="807" idx="0"/>
            </p:cNvCxnSpPr>
            <p:nvPr/>
          </p:nvCxnSpPr>
          <p:spPr>
            <a:xfrm flipH="1">
              <a:off x="2139688" y="826071"/>
              <a:ext cx="424200" cy="1065300"/>
            </a:xfrm>
            <a:prstGeom prst="straightConnector1">
              <a:avLst/>
            </a:prstGeom>
            <a:noFill/>
            <a:ln w="19050" cap="flat" cmpd="sng">
              <a:solidFill>
                <a:schemeClr val="dk2"/>
              </a:solidFill>
              <a:prstDash val="solid"/>
              <a:round/>
              <a:headEnd type="none" w="med" len="med"/>
              <a:tailEnd type="none" w="med" len="med"/>
            </a:ln>
          </p:spPr>
        </p:cxnSp>
        <p:cxnSp>
          <p:nvCxnSpPr>
            <p:cNvPr id="812" name="Google Shape;812;p32"/>
            <p:cNvCxnSpPr>
              <a:stCxn id="807" idx="1"/>
              <a:endCxn id="803" idx="5"/>
            </p:cNvCxnSpPr>
            <p:nvPr/>
          </p:nvCxnSpPr>
          <p:spPr>
            <a:xfrm rot="10800000">
              <a:off x="849488" y="962852"/>
              <a:ext cx="1233900" cy="951900"/>
            </a:xfrm>
            <a:prstGeom prst="straightConnector1">
              <a:avLst/>
            </a:prstGeom>
            <a:noFill/>
            <a:ln w="19050" cap="flat" cmpd="sng">
              <a:solidFill>
                <a:schemeClr val="dk2"/>
              </a:solidFill>
              <a:prstDash val="solid"/>
              <a:round/>
              <a:headEnd type="none" w="med" len="med"/>
              <a:tailEnd type="none" w="med" len="med"/>
            </a:ln>
          </p:spPr>
        </p:cxnSp>
        <p:cxnSp>
          <p:nvCxnSpPr>
            <p:cNvPr id="813" name="Google Shape;813;p32"/>
            <p:cNvCxnSpPr>
              <a:stCxn id="803" idx="4"/>
              <a:endCxn id="804" idx="0"/>
            </p:cNvCxnSpPr>
            <p:nvPr/>
          </p:nvCxnSpPr>
          <p:spPr>
            <a:xfrm flipH="1">
              <a:off x="627728" y="986267"/>
              <a:ext cx="165300" cy="1587000"/>
            </a:xfrm>
            <a:prstGeom prst="straightConnector1">
              <a:avLst/>
            </a:prstGeom>
            <a:noFill/>
            <a:ln w="19050" cap="flat" cmpd="sng">
              <a:solidFill>
                <a:schemeClr val="dk2"/>
              </a:solidFill>
              <a:prstDash val="solid"/>
              <a:round/>
              <a:headEnd type="none" w="med" len="med"/>
              <a:tailEnd type="none" w="med" len="med"/>
            </a:ln>
          </p:spPr>
        </p:cxnSp>
        <p:cxnSp>
          <p:nvCxnSpPr>
            <p:cNvPr id="814" name="Google Shape;814;p32"/>
            <p:cNvCxnSpPr>
              <a:stCxn id="804" idx="6"/>
              <a:endCxn id="805" idx="2"/>
            </p:cNvCxnSpPr>
            <p:nvPr/>
          </p:nvCxnSpPr>
          <p:spPr>
            <a:xfrm>
              <a:off x="677638" y="2623284"/>
              <a:ext cx="615000" cy="130200"/>
            </a:xfrm>
            <a:prstGeom prst="straightConnector1">
              <a:avLst/>
            </a:prstGeom>
            <a:noFill/>
            <a:ln w="19050" cap="flat" cmpd="sng">
              <a:solidFill>
                <a:schemeClr val="dk2"/>
              </a:solidFill>
              <a:prstDash val="solid"/>
              <a:round/>
              <a:headEnd type="none" w="med" len="med"/>
              <a:tailEnd type="none" w="med" len="med"/>
            </a:ln>
          </p:spPr>
        </p:cxnSp>
        <p:cxnSp>
          <p:nvCxnSpPr>
            <p:cNvPr id="815" name="Google Shape;815;p32"/>
            <p:cNvCxnSpPr>
              <a:stCxn id="804" idx="4"/>
              <a:endCxn id="808" idx="0"/>
            </p:cNvCxnSpPr>
            <p:nvPr/>
          </p:nvCxnSpPr>
          <p:spPr>
            <a:xfrm flipH="1">
              <a:off x="556288" y="2673384"/>
              <a:ext cx="71400" cy="824700"/>
            </a:xfrm>
            <a:prstGeom prst="straightConnector1">
              <a:avLst/>
            </a:prstGeom>
            <a:noFill/>
            <a:ln w="19050" cap="flat" cmpd="sng">
              <a:solidFill>
                <a:schemeClr val="dk2"/>
              </a:solidFill>
              <a:prstDash val="solid"/>
              <a:round/>
              <a:headEnd type="none" w="med" len="med"/>
              <a:tailEnd type="none" w="med" len="med"/>
            </a:ln>
          </p:spPr>
        </p:cxnSp>
        <p:sp>
          <p:nvSpPr>
            <p:cNvPr id="816" name="Google Shape;816;p32"/>
            <p:cNvSpPr/>
            <p:nvPr/>
          </p:nvSpPr>
          <p:spPr>
            <a:xfrm>
              <a:off x="808563" y="29375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7" name="Google Shape;817;p32"/>
            <p:cNvCxnSpPr>
              <a:stCxn id="804" idx="5"/>
              <a:endCxn id="816" idx="1"/>
            </p:cNvCxnSpPr>
            <p:nvPr/>
          </p:nvCxnSpPr>
          <p:spPr>
            <a:xfrm>
              <a:off x="663008" y="2658710"/>
              <a:ext cx="160200" cy="293400"/>
            </a:xfrm>
            <a:prstGeom prst="straightConnector1">
              <a:avLst/>
            </a:prstGeom>
            <a:noFill/>
            <a:ln w="19050" cap="flat" cmpd="sng">
              <a:solidFill>
                <a:schemeClr val="dk2"/>
              </a:solidFill>
              <a:prstDash val="solid"/>
              <a:round/>
              <a:headEnd type="none" w="med" len="med"/>
              <a:tailEnd type="none" w="med" len="med"/>
            </a:ln>
          </p:spPr>
        </p:cxnSp>
        <p:sp>
          <p:nvSpPr>
            <p:cNvPr id="818" name="Google Shape;818;p32"/>
            <p:cNvSpPr/>
            <p:nvPr/>
          </p:nvSpPr>
          <p:spPr>
            <a:xfrm>
              <a:off x="4306313" y="5815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9" name="Google Shape;819;p32"/>
            <p:cNvCxnSpPr>
              <a:stCxn id="809" idx="6"/>
              <a:endCxn id="818" idx="1"/>
            </p:cNvCxnSpPr>
            <p:nvPr/>
          </p:nvCxnSpPr>
          <p:spPr>
            <a:xfrm>
              <a:off x="4120165" y="459404"/>
              <a:ext cx="200700" cy="136800"/>
            </a:xfrm>
            <a:prstGeom prst="straightConnector1">
              <a:avLst/>
            </a:prstGeom>
            <a:noFill/>
            <a:ln w="19050" cap="flat" cmpd="sng">
              <a:solidFill>
                <a:schemeClr val="dk2"/>
              </a:solidFill>
              <a:prstDash val="solid"/>
              <a:round/>
              <a:headEnd type="none" w="med" len="med"/>
              <a:tailEnd type="none" w="med" len="med"/>
            </a:ln>
          </p:spPr>
        </p:cxnSp>
      </p:grpSp>
      <p:grpSp>
        <p:nvGrpSpPr>
          <p:cNvPr id="820" name="Google Shape;820;p32"/>
          <p:cNvGrpSpPr/>
          <p:nvPr/>
        </p:nvGrpSpPr>
        <p:grpSpPr>
          <a:xfrm rot="704148">
            <a:off x="8244896" y="1449498"/>
            <a:ext cx="792470" cy="639346"/>
            <a:chOff x="2509227" y="704963"/>
            <a:chExt cx="792466" cy="639344"/>
          </a:xfrm>
        </p:grpSpPr>
        <p:sp>
          <p:nvSpPr>
            <p:cNvPr id="821" name="Google Shape;821;p32"/>
            <p:cNvSpPr/>
            <p:nvPr/>
          </p:nvSpPr>
          <p:spPr>
            <a:xfrm rot="-9900005">
              <a:off x="3219216" y="1100849"/>
              <a:ext cx="32056" cy="40001"/>
            </a:xfrm>
            <a:custGeom>
              <a:avLst/>
              <a:gdLst/>
              <a:ahLst/>
              <a:cxnLst/>
              <a:rect l="l" t="t" r="r" b="b"/>
              <a:pathLst>
                <a:path w="815" h="1017" extrusionOk="0">
                  <a:moveTo>
                    <a:pt x="0" y="1"/>
                  </a:moveTo>
                  <a:lnTo>
                    <a:pt x="100" y="1017"/>
                  </a:lnTo>
                  <a:lnTo>
                    <a:pt x="815" y="39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rot="596871">
              <a:off x="2565940" y="878023"/>
              <a:ext cx="32057" cy="40003"/>
            </a:xfrm>
            <a:custGeom>
              <a:avLst/>
              <a:gdLst/>
              <a:ahLst/>
              <a:cxnLst/>
              <a:rect l="l" t="t" r="r" b="b"/>
              <a:pathLst>
                <a:path w="815" h="1017" extrusionOk="0">
                  <a:moveTo>
                    <a:pt x="0" y="1"/>
                  </a:moveTo>
                  <a:lnTo>
                    <a:pt x="100" y="1017"/>
                  </a:lnTo>
                  <a:lnTo>
                    <a:pt x="815" y="39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2"/>
            <p:cNvSpPr/>
            <p:nvPr/>
          </p:nvSpPr>
          <p:spPr>
            <a:xfrm rot="596871">
              <a:off x="2546028" y="797844"/>
              <a:ext cx="715522" cy="488330"/>
            </a:xfrm>
            <a:custGeom>
              <a:avLst/>
              <a:gdLst/>
              <a:ahLst/>
              <a:cxnLst/>
              <a:rect l="l" t="t" r="r" b="b"/>
              <a:pathLst>
                <a:path w="18191" h="12415" extrusionOk="0">
                  <a:moveTo>
                    <a:pt x="5334" y="1"/>
                  </a:moveTo>
                  <a:cubicBezTo>
                    <a:pt x="5261" y="1"/>
                    <a:pt x="5189" y="21"/>
                    <a:pt x="5125" y="60"/>
                  </a:cubicBezTo>
                  <a:cubicBezTo>
                    <a:pt x="3853" y="881"/>
                    <a:pt x="1181" y="3210"/>
                    <a:pt x="196" y="4079"/>
                  </a:cubicBezTo>
                  <a:cubicBezTo>
                    <a:pt x="1" y="4250"/>
                    <a:pt x="21" y="4558"/>
                    <a:pt x="240" y="4695"/>
                  </a:cubicBezTo>
                  <a:cubicBezTo>
                    <a:pt x="2539" y="6163"/>
                    <a:pt x="11690" y="11472"/>
                    <a:pt x="13230" y="12361"/>
                  </a:cubicBezTo>
                  <a:cubicBezTo>
                    <a:pt x="13290" y="12397"/>
                    <a:pt x="13358" y="12414"/>
                    <a:pt x="13425" y="12414"/>
                  </a:cubicBezTo>
                  <a:cubicBezTo>
                    <a:pt x="13513" y="12414"/>
                    <a:pt x="13601" y="12384"/>
                    <a:pt x="13671" y="12324"/>
                  </a:cubicBezTo>
                  <a:cubicBezTo>
                    <a:pt x="14759" y="11427"/>
                    <a:pt x="17215" y="8451"/>
                    <a:pt x="18043" y="7439"/>
                  </a:cubicBezTo>
                  <a:cubicBezTo>
                    <a:pt x="18190" y="7257"/>
                    <a:pt x="18146" y="6987"/>
                    <a:pt x="17944" y="6867"/>
                  </a:cubicBezTo>
                  <a:cubicBezTo>
                    <a:pt x="14663" y="4852"/>
                    <a:pt x="6843" y="744"/>
                    <a:pt x="5512" y="43"/>
                  </a:cubicBezTo>
                  <a:cubicBezTo>
                    <a:pt x="5456" y="15"/>
                    <a:pt x="5395" y="1"/>
                    <a:pt x="5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rot="596871">
              <a:off x="2549392" y="763091"/>
              <a:ext cx="715483" cy="488527"/>
            </a:xfrm>
            <a:custGeom>
              <a:avLst/>
              <a:gdLst/>
              <a:ahLst/>
              <a:cxnLst/>
              <a:rect l="l" t="t" r="r" b="b"/>
              <a:pathLst>
                <a:path w="18190" h="12420" extrusionOk="0">
                  <a:moveTo>
                    <a:pt x="5335" y="1"/>
                  </a:moveTo>
                  <a:cubicBezTo>
                    <a:pt x="5261" y="1"/>
                    <a:pt x="5188" y="21"/>
                    <a:pt x="5125" y="62"/>
                  </a:cubicBezTo>
                  <a:cubicBezTo>
                    <a:pt x="3852" y="883"/>
                    <a:pt x="1181" y="3213"/>
                    <a:pt x="195" y="4082"/>
                  </a:cubicBezTo>
                  <a:cubicBezTo>
                    <a:pt x="0" y="4249"/>
                    <a:pt x="24" y="4557"/>
                    <a:pt x="243" y="4697"/>
                  </a:cubicBezTo>
                  <a:cubicBezTo>
                    <a:pt x="2539" y="6162"/>
                    <a:pt x="11690" y="11474"/>
                    <a:pt x="13229" y="12367"/>
                  </a:cubicBezTo>
                  <a:cubicBezTo>
                    <a:pt x="13289" y="12402"/>
                    <a:pt x="13356" y="12419"/>
                    <a:pt x="13422" y="12419"/>
                  </a:cubicBezTo>
                  <a:cubicBezTo>
                    <a:pt x="13511" y="12419"/>
                    <a:pt x="13600" y="12388"/>
                    <a:pt x="13671" y="12330"/>
                  </a:cubicBezTo>
                  <a:cubicBezTo>
                    <a:pt x="14758" y="11433"/>
                    <a:pt x="17215" y="8457"/>
                    <a:pt x="18043" y="7444"/>
                  </a:cubicBezTo>
                  <a:cubicBezTo>
                    <a:pt x="18190" y="7263"/>
                    <a:pt x="18145" y="6993"/>
                    <a:pt x="17943" y="6870"/>
                  </a:cubicBezTo>
                  <a:cubicBezTo>
                    <a:pt x="14663" y="4858"/>
                    <a:pt x="6846" y="743"/>
                    <a:pt x="5515" y="45"/>
                  </a:cubicBezTo>
                  <a:cubicBezTo>
                    <a:pt x="5459" y="15"/>
                    <a:pt x="5397" y="1"/>
                    <a:pt x="53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rot="596871">
              <a:off x="2600741" y="789647"/>
              <a:ext cx="613923" cy="412494"/>
            </a:xfrm>
            <a:custGeom>
              <a:avLst/>
              <a:gdLst/>
              <a:ahLst/>
              <a:cxnLst/>
              <a:rect l="l" t="t" r="r" b="b"/>
              <a:pathLst>
                <a:path w="15608" h="10487" extrusionOk="0">
                  <a:moveTo>
                    <a:pt x="4499" y="1"/>
                  </a:moveTo>
                  <a:lnTo>
                    <a:pt x="4400" y="86"/>
                  </a:lnTo>
                  <a:lnTo>
                    <a:pt x="3220" y="1082"/>
                  </a:lnTo>
                  <a:lnTo>
                    <a:pt x="1" y="3808"/>
                  </a:lnTo>
                  <a:lnTo>
                    <a:pt x="4304" y="6340"/>
                  </a:lnTo>
                  <a:lnTo>
                    <a:pt x="5632" y="7120"/>
                  </a:lnTo>
                  <a:lnTo>
                    <a:pt x="6518" y="7643"/>
                  </a:lnTo>
                  <a:lnTo>
                    <a:pt x="7103" y="7985"/>
                  </a:lnTo>
                  <a:lnTo>
                    <a:pt x="9511" y="9402"/>
                  </a:lnTo>
                  <a:lnTo>
                    <a:pt x="11355" y="10486"/>
                  </a:lnTo>
                  <a:lnTo>
                    <a:pt x="15607" y="5977"/>
                  </a:lnTo>
                  <a:lnTo>
                    <a:pt x="10503" y="3230"/>
                  </a:lnTo>
                  <a:lnTo>
                    <a:pt x="8413" y="2105"/>
                  </a:lnTo>
                  <a:lnTo>
                    <a:pt x="5950" y="781"/>
                  </a:lnTo>
                  <a:lnTo>
                    <a:pt x="5341" y="452"/>
                  </a:lnTo>
                  <a:lnTo>
                    <a:pt x="44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rot="596871">
              <a:off x="3124029" y="1146489"/>
              <a:ext cx="37171" cy="29540"/>
            </a:xfrm>
            <a:custGeom>
              <a:avLst/>
              <a:gdLst/>
              <a:ahLst/>
              <a:cxnLst/>
              <a:rect l="l" t="t" r="r" b="b"/>
              <a:pathLst>
                <a:path w="945" h="751" extrusionOk="0">
                  <a:moveTo>
                    <a:pt x="360" y="1"/>
                  </a:moveTo>
                  <a:cubicBezTo>
                    <a:pt x="255" y="1"/>
                    <a:pt x="161" y="40"/>
                    <a:pt x="106" y="118"/>
                  </a:cubicBezTo>
                  <a:cubicBezTo>
                    <a:pt x="0" y="268"/>
                    <a:pt x="79" y="504"/>
                    <a:pt x="281" y="648"/>
                  </a:cubicBezTo>
                  <a:cubicBezTo>
                    <a:pt x="380" y="716"/>
                    <a:pt x="491" y="750"/>
                    <a:pt x="590" y="750"/>
                  </a:cubicBezTo>
                  <a:cubicBezTo>
                    <a:pt x="695" y="750"/>
                    <a:pt x="787" y="712"/>
                    <a:pt x="842" y="634"/>
                  </a:cubicBezTo>
                  <a:cubicBezTo>
                    <a:pt x="944" y="484"/>
                    <a:pt x="866" y="248"/>
                    <a:pt x="664" y="104"/>
                  </a:cubicBezTo>
                  <a:cubicBezTo>
                    <a:pt x="567" y="35"/>
                    <a:pt x="45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rot="596871">
              <a:off x="2675115" y="794133"/>
              <a:ext cx="45785" cy="37367"/>
            </a:xfrm>
            <a:custGeom>
              <a:avLst/>
              <a:gdLst/>
              <a:ahLst/>
              <a:cxnLst/>
              <a:rect l="l" t="t" r="r" b="b"/>
              <a:pathLst>
                <a:path w="1164" h="950" extrusionOk="0">
                  <a:moveTo>
                    <a:pt x="984" y="0"/>
                  </a:moveTo>
                  <a:cubicBezTo>
                    <a:pt x="949" y="0"/>
                    <a:pt x="914" y="12"/>
                    <a:pt x="883" y="35"/>
                  </a:cubicBezTo>
                  <a:lnTo>
                    <a:pt x="79" y="664"/>
                  </a:lnTo>
                  <a:cubicBezTo>
                    <a:pt x="11" y="719"/>
                    <a:pt x="0" y="818"/>
                    <a:pt x="55" y="890"/>
                  </a:cubicBezTo>
                  <a:cubicBezTo>
                    <a:pt x="84" y="929"/>
                    <a:pt x="130" y="949"/>
                    <a:pt x="177" y="949"/>
                  </a:cubicBezTo>
                  <a:cubicBezTo>
                    <a:pt x="212" y="949"/>
                    <a:pt x="248" y="938"/>
                    <a:pt x="277" y="914"/>
                  </a:cubicBezTo>
                  <a:lnTo>
                    <a:pt x="1081" y="285"/>
                  </a:lnTo>
                  <a:cubicBezTo>
                    <a:pt x="1150" y="230"/>
                    <a:pt x="1164" y="131"/>
                    <a:pt x="1109" y="62"/>
                  </a:cubicBezTo>
                  <a:cubicBezTo>
                    <a:pt x="1077" y="21"/>
                    <a:pt x="1031" y="0"/>
                    <a:pt x="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rot="596871">
              <a:off x="2729392" y="782824"/>
              <a:ext cx="15852" cy="11761"/>
            </a:xfrm>
            <a:custGeom>
              <a:avLst/>
              <a:gdLst/>
              <a:ahLst/>
              <a:cxnLst/>
              <a:rect l="l" t="t" r="r" b="b"/>
              <a:pathLst>
                <a:path w="403" h="299" extrusionOk="0">
                  <a:moveTo>
                    <a:pt x="204" y="0"/>
                  </a:moveTo>
                  <a:cubicBezTo>
                    <a:pt x="201" y="0"/>
                    <a:pt x="198" y="0"/>
                    <a:pt x="195" y="0"/>
                  </a:cubicBezTo>
                  <a:cubicBezTo>
                    <a:pt x="62" y="4"/>
                    <a:pt x="0" y="164"/>
                    <a:pt x="96" y="257"/>
                  </a:cubicBezTo>
                  <a:cubicBezTo>
                    <a:pt x="126" y="285"/>
                    <a:pt x="164" y="299"/>
                    <a:pt x="202" y="299"/>
                  </a:cubicBezTo>
                  <a:cubicBezTo>
                    <a:pt x="242" y="299"/>
                    <a:pt x="282" y="283"/>
                    <a:pt x="312" y="253"/>
                  </a:cubicBezTo>
                  <a:cubicBezTo>
                    <a:pt x="402" y="156"/>
                    <a:pt x="332" y="0"/>
                    <a:pt x="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rot="596871">
              <a:off x="2740497" y="771046"/>
              <a:ext cx="94913" cy="276674"/>
            </a:xfrm>
            <a:custGeom>
              <a:avLst/>
              <a:gdLst/>
              <a:ahLst/>
              <a:cxnLst/>
              <a:rect l="l" t="t" r="r" b="b"/>
              <a:pathLst>
                <a:path w="2413" h="7034" extrusionOk="0">
                  <a:moveTo>
                    <a:pt x="1181" y="0"/>
                  </a:moveTo>
                  <a:lnTo>
                    <a:pt x="1" y="996"/>
                  </a:lnTo>
                  <a:lnTo>
                    <a:pt x="1085" y="6254"/>
                  </a:lnTo>
                  <a:lnTo>
                    <a:pt x="2413" y="7034"/>
                  </a:lnTo>
                  <a:lnTo>
                    <a:pt x="1181"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rot="596871">
              <a:off x="2818673" y="797284"/>
              <a:ext cx="69346" cy="296341"/>
            </a:xfrm>
            <a:custGeom>
              <a:avLst/>
              <a:gdLst/>
              <a:ahLst/>
              <a:cxnLst/>
              <a:rect l="l" t="t" r="r" b="b"/>
              <a:pathLst>
                <a:path w="1763" h="7534" extrusionOk="0">
                  <a:moveTo>
                    <a:pt x="1" y="0"/>
                  </a:moveTo>
                  <a:lnTo>
                    <a:pt x="1178" y="7191"/>
                  </a:lnTo>
                  <a:lnTo>
                    <a:pt x="1763" y="7533"/>
                  </a:lnTo>
                  <a:lnTo>
                    <a:pt x="1763" y="7533"/>
                  </a:lnTo>
                  <a:lnTo>
                    <a:pt x="610" y="329"/>
                  </a:lnTo>
                  <a:lnTo>
                    <a:pt x="1"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rot="596871">
              <a:off x="2923103" y="887644"/>
              <a:ext cx="135663" cy="329854"/>
            </a:xfrm>
            <a:custGeom>
              <a:avLst/>
              <a:gdLst/>
              <a:ahLst/>
              <a:cxnLst/>
              <a:rect l="l" t="t" r="r" b="b"/>
              <a:pathLst>
                <a:path w="3449" h="8386" extrusionOk="0">
                  <a:moveTo>
                    <a:pt x="0" y="1"/>
                  </a:moveTo>
                  <a:cubicBezTo>
                    <a:pt x="233" y="1667"/>
                    <a:pt x="855" y="5710"/>
                    <a:pt x="1102" y="7298"/>
                  </a:cubicBezTo>
                  <a:lnTo>
                    <a:pt x="2942" y="8385"/>
                  </a:lnTo>
                  <a:lnTo>
                    <a:pt x="3448" y="7848"/>
                  </a:lnTo>
                  <a:lnTo>
                    <a:pt x="2090" y="1126"/>
                  </a:lnTo>
                  <a:lnTo>
                    <a:pt x="0"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2"/>
          <p:cNvGrpSpPr/>
          <p:nvPr/>
        </p:nvGrpSpPr>
        <p:grpSpPr>
          <a:xfrm>
            <a:off x="7282224" y="258040"/>
            <a:ext cx="905933" cy="705554"/>
            <a:chOff x="7432381" y="878104"/>
            <a:chExt cx="1041062" cy="810795"/>
          </a:xfrm>
        </p:grpSpPr>
        <p:sp>
          <p:nvSpPr>
            <p:cNvPr id="833" name="Google Shape;833;p32"/>
            <p:cNvSpPr/>
            <p:nvPr/>
          </p:nvSpPr>
          <p:spPr>
            <a:xfrm>
              <a:off x="7432381" y="878104"/>
              <a:ext cx="1041062" cy="810795"/>
            </a:xfrm>
            <a:custGeom>
              <a:avLst/>
              <a:gdLst/>
              <a:ahLst/>
              <a:cxnLst/>
              <a:rect l="l" t="t" r="r" b="b"/>
              <a:pathLst>
                <a:path w="51640" h="40218" extrusionOk="0">
                  <a:moveTo>
                    <a:pt x="27239" y="0"/>
                  </a:moveTo>
                  <a:cubicBezTo>
                    <a:pt x="14735" y="0"/>
                    <a:pt x="5611" y="8132"/>
                    <a:pt x="3116" y="15696"/>
                  </a:cubicBezTo>
                  <a:cubicBezTo>
                    <a:pt x="322" y="24157"/>
                    <a:pt x="1" y="34937"/>
                    <a:pt x="5907" y="35969"/>
                  </a:cubicBezTo>
                  <a:cubicBezTo>
                    <a:pt x="6282" y="36037"/>
                    <a:pt x="6661" y="36071"/>
                    <a:pt x="7040" y="36071"/>
                  </a:cubicBezTo>
                  <a:cubicBezTo>
                    <a:pt x="7116" y="36071"/>
                    <a:pt x="7192" y="36069"/>
                    <a:pt x="7267" y="36067"/>
                  </a:cubicBezTo>
                  <a:cubicBezTo>
                    <a:pt x="9701" y="35953"/>
                    <a:pt x="11313" y="34271"/>
                    <a:pt x="12483" y="32252"/>
                  </a:cubicBezTo>
                  <a:cubicBezTo>
                    <a:pt x="13685" y="30181"/>
                    <a:pt x="14421" y="27764"/>
                    <a:pt x="15087" y="26314"/>
                  </a:cubicBezTo>
                  <a:cubicBezTo>
                    <a:pt x="15148" y="26180"/>
                    <a:pt x="15213" y="26054"/>
                    <a:pt x="15286" y="25928"/>
                  </a:cubicBezTo>
                  <a:cubicBezTo>
                    <a:pt x="15294" y="25912"/>
                    <a:pt x="15302" y="25900"/>
                    <a:pt x="15310" y="25883"/>
                  </a:cubicBezTo>
                  <a:cubicBezTo>
                    <a:pt x="15367" y="25774"/>
                    <a:pt x="15436" y="25668"/>
                    <a:pt x="15509" y="25571"/>
                  </a:cubicBezTo>
                  <a:cubicBezTo>
                    <a:pt x="15655" y="25343"/>
                    <a:pt x="15822" y="25132"/>
                    <a:pt x="16009" y="24937"/>
                  </a:cubicBezTo>
                  <a:lnTo>
                    <a:pt x="16025" y="24921"/>
                  </a:lnTo>
                  <a:cubicBezTo>
                    <a:pt x="16066" y="24876"/>
                    <a:pt x="16106" y="24831"/>
                    <a:pt x="16151" y="24791"/>
                  </a:cubicBezTo>
                  <a:cubicBezTo>
                    <a:pt x="16220" y="24726"/>
                    <a:pt x="16277" y="24665"/>
                    <a:pt x="16350" y="24604"/>
                  </a:cubicBezTo>
                  <a:cubicBezTo>
                    <a:pt x="16362" y="24596"/>
                    <a:pt x="16378" y="24584"/>
                    <a:pt x="16395" y="24567"/>
                  </a:cubicBezTo>
                  <a:cubicBezTo>
                    <a:pt x="16610" y="24389"/>
                    <a:pt x="16837" y="24226"/>
                    <a:pt x="17077" y="24088"/>
                  </a:cubicBezTo>
                  <a:cubicBezTo>
                    <a:pt x="17203" y="24011"/>
                    <a:pt x="17329" y="23942"/>
                    <a:pt x="17463" y="23885"/>
                  </a:cubicBezTo>
                  <a:cubicBezTo>
                    <a:pt x="17573" y="23832"/>
                    <a:pt x="17678" y="23783"/>
                    <a:pt x="17804" y="23731"/>
                  </a:cubicBezTo>
                  <a:cubicBezTo>
                    <a:pt x="17930" y="23682"/>
                    <a:pt x="18064" y="23633"/>
                    <a:pt x="18202" y="23588"/>
                  </a:cubicBezTo>
                  <a:cubicBezTo>
                    <a:pt x="18292" y="23556"/>
                    <a:pt x="18385" y="23527"/>
                    <a:pt x="18478" y="23499"/>
                  </a:cubicBezTo>
                  <a:lnTo>
                    <a:pt x="18608" y="23466"/>
                  </a:lnTo>
                  <a:cubicBezTo>
                    <a:pt x="18698" y="23438"/>
                    <a:pt x="18791" y="23418"/>
                    <a:pt x="18885" y="23397"/>
                  </a:cubicBezTo>
                  <a:lnTo>
                    <a:pt x="18901" y="23397"/>
                  </a:lnTo>
                  <a:cubicBezTo>
                    <a:pt x="19023" y="23369"/>
                    <a:pt x="19140" y="23345"/>
                    <a:pt x="19258" y="23324"/>
                  </a:cubicBezTo>
                  <a:cubicBezTo>
                    <a:pt x="19923" y="23202"/>
                    <a:pt x="20654" y="23146"/>
                    <a:pt x="21449" y="23146"/>
                  </a:cubicBezTo>
                  <a:cubicBezTo>
                    <a:pt x="21660" y="23146"/>
                    <a:pt x="21874" y="23150"/>
                    <a:pt x="22093" y="23158"/>
                  </a:cubicBezTo>
                  <a:cubicBezTo>
                    <a:pt x="22130" y="23158"/>
                    <a:pt x="22167" y="23158"/>
                    <a:pt x="22203" y="23166"/>
                  </a:cubicBezTo>
                  <a:cubicBezTo>
                    <a:pt x="22886" y="23190"/>
                    <a:pt x="23609" y="23255"/>
                    <a:pt x="24380" y="23357"/>
                  </a:cubicBezTo>
                  <a:cubicBezTo>
                    <a:pt x="24734" y="23401"/>
                    <a:pt x="25095" y="23454"/>
                    <a:pt x="25469" y="23515"/>
                  </a:cubicBezTo>
                  <a:cubicBezTo>
                    <a:pt x="25802" y="23572"/>
                    <a:pt x="26119" y="23625"/>
                    <a:pt x="26428" y="23686"/>
                  </a:cubicBezTo>
                  <a:cubicBezTo>
                    <a:pt x="26452" y="23698"/>
                    <a:pt x="26480" y="23702"/>
                    <a:pt x="26505" y="23702"/>
                  </a:cubicBezTo>
                  <a:cubicBezTo>
                    <a:pt x="26805" y="23763"/>
                    <a:pt x="27090" y="23832"/>
                    <a:pt x="27366" y="23901"/>
                  </a:cubicBezTo>
                  <a:cubicBezTo>
                    <a:pt x="27805" y="24011"/>
                    <a:pt x="28219" y="24125"/>
                    <a:pt x="28613" y="24259"/>
                  </a:cubicBezTo>
                  <a:cubicBezTo>
                    <a:pt x="28739" y="24295"/>
                    <a:pt x="28861" y="24340"/>
                    <a:pt x="28978" y="24384"/>
                  </a:cubicBezTo>
                  <a:cubicBezTo>
                    <a:pt x="29405" y="24531"/>
                    <a:pt x="29819" y="24705"/>
                    <a:pt x="30225" y="24904"/>
                  </a:cubicBezTo>
                  <a:cubicBezTo>
                    <a:pt x="30323" y="24945"/>
                    <a:pt x="30420" y="24998"/>
                    <a:pt x="30514" y="25043"/>
                  </a:cubicBezTo>
                  <a:cubicBezTo>
                    <a:pt x="30843" y="25213"/>
                    <a:pt x="31160" y="25404"/>
                    <a:pt x="31464" y="25619"/>
                  </a:cubicBezTo>
                  <a:cubicBezTo>
                    <a:pt x="31537" y="25668"/>
                    <a:pt x="31611" y="25717"/>
                    <a:pt x="31676" y="25770"/>
                  </a:cubicBezTo>
                  <a:cubicBezTo>
                    <a:pt x="31765" y="25835"/>
                    <a:pt x="31842" y="25900"/>
                    <a:pt x="31923" y="25965"/>
                  </a:cubicBezTo>
                  <a:cubicBezTo>
                    <a:pt x="31996" y="26025"/>
                    <a:pt x="32065" y="26086"/>
                    <a:pt x="32130" y="26147"/>
                  </a:cubicBezTo>
                  <a:cubicBezTo>
                    <a:pt x="32281" y="26281"/>
                    <a:pt x="32423" y="26419"/>
                    <a:pt x="32553" y="26574"/>
                  </a:cubicBezTo>
                  <a:cubicBezTo>
                    <a:pt x="32598" y="26619"/>
                    <a:pt x="32638" y="26663"/>
                    <a:pt x="32679" y="26716"/>
                  </a:cubicBezTo>
                  <a:cubicBezTo>
                    <a:pt x="32711" y="26749"/>
                    <a:pt x="32740" y="26785"/>
                    <a:pt x="32764" y="26826"/>
                  </a:cubicBezTo>
                  <a:cubicBezTo>
                    <a:pt x="32817" y="26883"/>
                    <a:pt x="32862" y="26948"/>
                    <a:pt x="32902" y="27013"/>
                  </a:cubicBezTo>
                  <a:cubicBezTo>
                    <a:pt x="33032" y="27195"/>
                    <a:pt x="33150" y="27386"/>
                    <a:pt x="33243" y="27585"/>
                  </a:cubicBezTo>
                  <a:cubicBezTo>
                    <a:pt x="33276" y="27650"/>
                    <a:pt x="33308" y="27711"/>
                    <a:pt x="33333" y="27780"/>
                  </a:cubicBezTo>
                  <a:cubicBezTo>
                    <a:pt x="33353" y="27825"/>
                    <a:pt x="33373" y="27874"/>
                    <a:pt x="33394" y="27926"/>
                  </a:cubicBezTo>
                  <a:cubicBezTo>
                    <a:pt x="33414" y="27983"/>
                    <a:pt x="33430" y="28032"/>
                    <a:pt x="33455" y="28089"/>
                  </a:cubicBezTo>
                  <a:cubicBezTo>
                    <a:pt x="33503" y="28243"/>
                    <a:pt x="33544" y="28406"/>
                    <a:pt x="33576" y="28568"/>
                  </a:cubicBezTo>
                  <a:cubicBezTo>
                    <a:pt x="33593" y="28637"/>
                    <a:pt x="33605" y="28710"/>
                    <a:pt x="33613" y="28784"/>
                  </a:cubicBezTo>
                  <a:cubicBezTo>
                    <a:pt x="33930" y="31103"/>
                    <a:pt x="33373" y="39162"/>
                    <a:pt x="37923" y="40124"/>
                  </a:cubicBezTo>
                  <a:cubicBezTo>
                    <a:pt x="38231" y="40185"/>
                    <a:pt x="38544" y="40218"/>
                    <a:pt x="38861" y="40218"/>
                  </a:cubicBezTo>
                  <a:lnTo>
                    <a:pt x="38865" y="40218"/>
                  </a:lnTo>
                  <a:cubicBezTo>
                    <a:pt x="40656" y="40218"/>
                    <a:pt x="42801" y="39267"/>
                    <a:pt x="44795" y="37517"/>
                  </a:cubicBezTo>
                  <a:cubicBezTo>
                    <a:pt x="44800" y="37509"/>
                    <a:pt x="44808" y="37509"/>
                    <a:pt x="44812" y="37504"/>
                  </a:cubicBezTo>
                  <a:cubicBezTo>
                    <a:pt x="47943" y="34755"/>
                    <a:pt x="50685" y="30051"/>
                    <a:pt x="51100" y="23995"/>
                  </a:cubicBezTo>
                  <a:cubicBezTo>
                    <a:pt x="51640" y="16009"/>
                    <a:pt x="48878" y="7970"/>
                    <a:pt x="41152" y="3494"/>
                  </a:cubicBezTo>
                  <a:cubicBezTo>
                    <a:pt x="39328" y="2442"/>
                    <a:pt x="37224" y="1581"/>
                    <a:pt x="34823" y="972"/>
                  </a:cubicBezTo>
                  <a:cubicBezTo>
                    <a:pt x="34815" y="972"/>
                    <a:pt x="34807" y="968"/>
                    <a:pt x="34799" y="963"/>
                  </a:cubicBezTo>
                  <a:cubicBezTo>
                    <a:pt x="34783" y="963"/>
                    <a:pt x="34763" y="959"/>
                    <a:pt x="34746" y="955"/>
                  </a:cubicBezTo>
                  <a:cubicBezTo>
                    <a:pt x="33824" y="724"/>
                    <a:pt x="32862" y="517"/>
                    <a:pt x="31858" y="366"/>
                  </a:cubicBezTo>
                  <a:cubicBezTo>
                    <a:pt x="31070" y="236"/>
                    <a:pt x="30294" y="151"/>
                    <a:pt x="29527" y="90"/>
                  </a:cubicBezTo>
                  <a:cubicBezTo>
                    <a:pt x="28752" y="30"/>
                    <a:pt x="27989" y="0"/>
                    <a:pt x="27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2"/>
            <p:cNvSpPr/>
            <p:nvPr/>
          </p:nvSpPr>
          <p:spPr>
            <a:xfrm>
              <a:off x="8122074" y="1104025"/>
              <a:ext cx="257544" cy="252564"/>
            </a:xfrm>
            <a:custGeom>
              <a:avLst/>
              <a:gdLst/>
              <a:ahLst/>
              <a:cxnLst/>
              <a:rect l="l" t="t" r="r" b="b"/>
              <a:pathLst>
                <a:path w="12775" h="12528" extrusionOk="0">
                  <a:moveTo>
                    <a:pt x="7430" y="1"/>
                  </a:moveTo>
                  <a:cubicBezTo>
                    <a:pt x="5345" y="1"/>
                    <a:pt x="3125" y="1340"/>
                    <a:pt x="1808" y="3621"/>
                  </a:cubicBezTo>
                  <a:cubicBezTo>
                    <a:pt x="0" y="6757"/>
                    <a:pt x="581" y="10481"/>
                    <a:pt x="3108" y="11940"/>
                  </a:cubicBezTo>
                  <a:cubicBezTo>
                    <a:pt x="3798" y="12339"/>
                    <a:pt x="4561" y="12527"/>
                    <a:pt x="5344" y="12527"/>
                  </a:cubicBezTo>
                  <a:cubicBezTo>
                    <a:pt x="7428" y="12527"/>
                    <a:pt x="9646" y="11186"/>
                    <a:pt x="10963" y="8905"/>
                  </a:cubicBezTo>
                  <a:cubicBezTo>
                    <a:pt x="12775" y="5770"/>
                    <a:pt x="12194" y="2049"/>
                    <a:pt x="9663" y="587"/>
                  </a:cubicBezTo>
                  <a:cubicBezTo>
                    <a:pt x="8974" y="189"/>
                    <a:pt x="8212" y="1"/>
                    <a:pt x="7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a:off x="7588061" y="1015197"/>
              <a:ext cx="257564" cy="252585"/>
            </a:xfrm>
            <a:custGeom>
              <a:avLst/>
              <a:gdLst/>
              <a:ahLst/>
              <a:cxnLst/>
              <a:rect l="l" t="t" r="r" b="b"/>
              <a:pathLst>
                <a:path w="12776" h="12529" extrusionOk="0">
                  <a:moveTo>
                    <a:pt x="7435" y="0"/>
                  </a:moveTo>
                  <a:cubicBezTo>
                    <a:pt x="5349" y="0"/>
                    <a:pt x="3130" y="1342"/>
                    <a:pt x="1812" y="3624"/>
                  </a:cubicBezTo>
                  <a:cubicBezTo>
                    <a:pt x="0" y="6759"/>
                    <a:pt x="581" y="10484"/>
                    <a:pt x="3112" y="11942"/>
                  </a:cubicBezTo>
                  <a:cubicBezTo>
                    <a:pt x="3801" y="12340"/>
                    <a:pt x="4564" y="12528"/>
                    <a:pt x="5345" y="12528"/>
                  </a:cubicBezTo>
                  <a:cubicBezTo>
                    <a:pt x="7430" y="12528"/>
                    <a:pt x="9649" y="11189"/>
                    <a:pt x="10964" y="8908"/>
                  </a:cubicBezTo>
                  <a:cubicBezTo>
                    <a:pt x="12775" y="5772"/>
                    <a:pt x="12194" y="2048"/>
                    <a:pt x="9668" y="585"/>
                  </a:cubicBezTo>
                  <a:cubicBezTo>
                    <a:pt x="8978" y="188"/>
                    <a:pt x="8216" y="0"/>
                    <a:pt x="7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7815311" y="879918"/>
              <a:ext cx="446705" cy="517709"/>
            </a:xfrm>
            <a:custGeom>
              <a:avLst/>
              <a:gdLst/>
              <a:ahLst/>
              <a:cxnLst/>
              <a:rect l="l" t="t" r="r" b="b"/>
              <a:pathLst>
                <a:path w="22158" h="25680" extrusionOk="0">
                  <a:moveTo>
                    <a:pt x="10533" y="0"/>
                  </a:moveTo>
                  <a:cubicBezTo>
                    <a:pt x="10301" y="146"/>
                    <a:pt x="10029" y="333"/>
                    <a:pt x="9720" y="569"/>
                  </a:cubicBezTo>
                  <a:lnTo>
                    <a:pt x="9716" y="569"/>
                  </a:lnTo>
                  <a:cubicBezTo>
                    <a:pt x="8047" y="1852"/>
                    <a:pt x="5325" y="4602"/>
                    <a:pt x="2722" y="10098"/>
                  </a:cubicBezTo>
                  <a:cubicBezTo>
                    <a:pt x="1483" y="12718"/>
                    <a:pt x="776" y="14993"/>
                    <a:pt x="398" y="16890"/>
                  </a:cubicBezTo>
                  <a:cubicBezTo>
                    <a:pt x="276" y="17507"/>
                    <a:pt x="187" y="18092"/>
                    <a:pt x="126" y="18632"/>
                  </a:cubicBezTo>
                  <a:lnTo>
                    <a:pt x="126" y="18636"/>
                  </a:lnTo>
                  <a:cubicBezTo>
                    <a:pt x="53" y="19266"/>
                    <a:pt x="12" y="19895"/>
                    <a:pt x="8" y="20529"/>
                  </a:cubicBezTo>
                  <a:lnTo>
                    <a:pt x="8" y="20558"/>
                  </a:lnTo>
                  <a:cubicBezTo>
                    <a:pt x="0" y="21813"/>
                    <a:pt x="142" y="22710"/>
                    <a:pt x="264" y="23230"/>
                  </a:cubicBezTo>
                  <a:lnTo>
                    <a:pt x="264" y="23234"/>
                  </a:lnTo>
                  <a:cubicBezTo>
                    <a:pt x="929" y="23112"/>
                    <a:pt x="1660" y="23056"/>
                    <a:pt x="2455" y="23056"/>
                  </a:cubicBezTo>
                  <a:cubicBezTo>
                    <a:pt x="2666" y="23056"/>
                    <a:pt x="2880" y="23060"/>
                    <a:pt x="3099" y="23068"/>
                  </a:cubicBezTo>
                  <a:cubicBezTo>
                    <a:pt x="3136" y="23068"/>
                    <a:pt x="3173" y="23072"/>
                    <a:pt x="3209" y="23076"/>
                  </a:cubicBezTo>
                  <a:cubicBezTo>
                    <a:pt x="3892" y="23100"/>
                    <a:pt x="4615" y="23165"/>
                    <a:pt x="5386" y="23267"/>
                  </a:cubicBezTo>
                  <a:cubicBezTo>
                    <a:pt x="5736" y="23311"/>
                    <a:pt x="6101" y="23364"/>
                    <a:pt x="6475" y="23425"/>
                  </a:cubicBezTo>
                  <a:cubicBezTo>
                    <a:pt x="6808" y="23482"/>
                    <a:pt x="7125" y="23535"/>
                    <a:pt x="7434" y="23596"/>
                  </a:cubicBezTo>
                  <a:cubicBezTo>
                    <a:pt x="7458" y="23608"/>
                    <a:pt x="7486" y="23612"/>
                    <a:pt x="7511" y="23612"/>
                  </a:cubicBezTo>
                  <a:cubicBezTo>
                    <a:pt x="7811" y="23673"/>
                    <a:pt x="8096" y="23742"/>
                    <a:pt x="8372" y="23811"/>
                  </a:cubicBezTo>
                  <a:cubicBezTo>
                    <a:pt x="8811" y="23921"/>
                    <a:pt x="9225" y="24035"/>
                    <a:pt x="9615" y="24169"/>
                  </a:cubicBezTo>
                  <a:cubicBezTo>
                    <a:pt x="9745" y="24205"/>
                    <a:pt x="9863" y="24250"/>
                    <a:pt x="9984" y="24294"/>
                  </a:cubicBezTo>
                  <a:cubicBezTo>
                    <a:pt x="10411" y="24445"/>
                    <a:pt x="10825" y="24615"/>
                    <a:pt x="11231" y="24814"/>
                  </a:cubicBezTo>
                  <a:cubicBezTo>
                    <a:pt x="11329" y="24855"/>
                    <a:pt x="11422" y="24908"/>
                    <a:pt x="11516" y="24953"/>
                  </a:cubicBezTo>
                  <a:cubicBezTo>
                    <a:pt x="11849" y="25123"/>
                    <a:pt x="12166" y="25314"/>
                    <a:pt x="12470" y="25529"/>
                  </a:cubicBezTo>
                  <a:cubicBezTo>
                    <a:pt x="12543" y="25578"/>
                    <a:pt x="12612" y="25627"/>
                    <a:pt x="12682" y="25680"/>
                  </a:cubicBezTo>
                  <a:cubicBezTo>
                    <a:pt x="12682" y="24863"/>
                    <a:pt x="12706" y="23645"/>
                    <a:pt x="12840" y="22170"/>
                  </a:cubicBezTo>
                  <a:cubicBezTo>
                    <a:pt x="12844" y="22146"/>
                    <a:pt x="12848" y="22121"/>
                    <a:pt x="12848" y="22097"/>
                  </a:cubicBezTo>
                  <a:cubicBezTo>
                    <a:pt x="13116" y="19197"/>
                    <a:pt x="13790" y="15330"/>
                    <a:pt x="15415" y="11638"/>
                  </a:cubicBezTo>
                  <a:cubicBezTo>
                    <a:pt x="17873" y="6073"/>
                    <a:pt x="20899" y="4046"/>
                    <a:pt x="22158" y="3404"/>
                  </a:cubicBezTo>
                  <a:cubicBezTo>
                    <a:pt x="20334" y="2352"/>
                    <a:pt x="18230" y="1491"/>
                    <a:pt x="15829" y="882"/>
                  </a:cubicBezTo>
                  <a:cubicBezTo>
                    <a:pt x="15821" y="882"/>
                    <a:pt x="15813" y="882"/>
                    <a:pt x="15809" y="878"/>
                  </a:cubicBezTo>
                  <a:cubicBezTo>
                    <a:pt x="15789" y="878"/>
                    <a:pt x="15769" y="873"/>
                    <a:pt x="15752" y="865"/>
                  </a:cubicBezTo>
                  <a:cubicBezTo>
                    <a:pt x="14830" y="634"/>
                    <a:pt x="13868" y="431"/>
                    <a:pt x="12864" y="276"/>
                  </a:cubicBezTo>
                  <a:cubicBezTo>
                    <a:pt x="12076" y="150"/>
                    <a:pt x="11300" y="61"/>
                    <a:pt x="10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a:off x="7578807" y="1283476"/>
              <a:ext cx="637036" cy="405377"/>
            </a:xfrm>
            <a:custGeom>
              <a:avLst/>
              <a:gdLst/>
              <a:ahLst/>
              <a:cxnLst/>
              <a:rect l="l" t="t" r="r" b="b"/>
              <a:pathLst>
                <a:path w="31599" h="20108" extrusionOk="0">
                  <a:moveTo>
                    <a:pt x="16485" y="0"/>
                  </a:moveTo>
                  <a:cubicBezTo>
                    <a:pt x="14668" y="0"/>
                    <a:pt x="13148" y="174"/>
                    <a:pt x="11869" y="480"/>
                  </a:cubicBezTo>
                  <a:lnTo>
                    <a:pt x="11857" y="480"/>
                  </a:lnTo>
                  <a:cubicBezTo>
                    <a:pt x="11821" y="492"/>
                    <a:pt x="11780" y="504"/>
                    <a:pt x="11739" y="508"/>
                  </a:cubicBezTo>
                  <a:cubicBezTo>
                    <a:pt x="5317" y="2129"/>
                    <a:pt x="5159" y="7255"/>
                    <a:pt x="4233" y="11154"/>
                  </a:cubicBezTo>
                  <a:cubicBezTo>
                    <a:pt x="4083" y="11808"/>
                    <a:pt x="3863" y="12442"/>
                    <a:pt x="3579" y="13043"/>
                  </a:cubicBezTo>
                  <a:cubicBezTo>
                    <a:pt x="2214" y="15886"/>
                    <a:pt x="0" y="15955"/>
                    <a:pt x="0" y="15955"/>
                  </a:cubicBezTo>
                  <a:cubicBezTo>
                    <a:pt x="4" y="15955"/>
                    <a:pt x="4" y="15955"/>
                    <a:pt x="4" y="15960"/>
                  </a:cubicBezTo>
                  <a:cubicBezTo>
                    <a:pt x="2438" y="15846"/>
                    <a:pt x="4050" y="14164"/>
                    <a:pt x="5220" y="12145"/>
                  </a:cubicBezTo>
                  <a:cubicBezTo>
                    <a:pt x="6422" y="10074"/>
                    <a:pt x="7158" y="7657"/>
                    <a:pt x="7824" y="6207"/>
                  </a:cubicBezTo>
                  <a:cubicBezTo>
                    <a:pt x="7885" y="6073"/>
                    <a:pt x="7950" y="5947"/>
                    <a:pt x="8023" y="5821"/>
                  </a:cubicBezTo>
                  <a:cubicBezTo>
                    <a:pt x="8031" y="5805"/>
                    <a:pt x="8039" y="5793"/>
                    <a:pt x="8047" y="5776"/>
                  </a:cubicBezTo>
                  <a:cubicBezTo>
                    <a:pt x="8104" y="5667"/>
                    <a:pt x="8173" y="5561"/>
                    <a:pt x="8246" y="5464"/>
                  </a:cubicBezTo>
                  <a:cubicBezTo>
                    <a:pt x="8392" y="5236"/>
                    <a:pt x="8559" y="5025"/>
                    <a:pt x="8746" y="4830"/>
                  </a:cubicBezTo>
                  <a:lnTo>
                    <a:pt x="8762" y="4814"/>
                  </a:lnTo>
                  <a:cubicBezTo>
                    <a:pt x="8803" y="4769"/>
                    <a:pt x="8843" y="4724"/>
                    <a:pt x="8888" y="4684"/>
                  </a:cubicBezTo>
                  <a:cubicBezTo>
                    <a:pt x="8957" y="4619"/>
                    <a:pt x="9014" y="4558"/>
                    <a:pt x="9087" y="4497"/>
                  </a:cubicBezTo>
                  <a:cubicBezTo>
                    <a:pt x="9099" y="4485"/>
                    <a:pt x="9115" y="4477"/>
                    <a:pt x="9132" y="4460"/>
                  </a:cubicBezTo>
                  <a:cubicBezTo>
                    <a:pt x="9347" y="4282"/>
                    <a:pt x="9574" y="4119"/>
                    <a:pt x="9814" y="3981"/>
                  </a:cubicBezTo>
                  <a:cubicBezTo>
                    <a:pt x="9940" y="3904"/>
                    <a:pt x="10066" y="3835"/>
                    <a:pt x="10200" y="3778"/>
                  </a:cubicBezTo>
                  <a:cubicBezTo>
                    <a:pt x="10310" y="3725"/>
                    <a:pt x="10415" y="3672"/>
                    <a:pt x="10541" y="3624"/>
                  </a:cubicBezTo>
                  <a:cubicBezTo>
                    <a:pt x="10667" y="3575"/>
                    <a:pt x="10801" y="3526"/>
                    <a:pt x="10939" y="3481"/>
                  </a:cubicBezTo>
                  <a:cubicBezTo>
                    <a:pt x="11029" y="3449"/>
                    <a:pt x="11122" y="3420"/>
                    <a:pt x="11215" y="3392"/>
                  </a:cubicBezTo>
                  <a:lnTo>
                    <a:pt x="11345" y="3359"/>
                  </a:lnTo>
                  <a:cubicBezTo>
                    <a:pt x="11435" y="3331"/>
                    <a:pt x="11528" y="3311"/>
                    <a:pt x="11622" y="3286"/>
                  </a:cubicBezTo>
                  <a:lnTo>
                    <a:pt x="11638" y="3286"/>
                  </a:lnTo>
                  <a:cubicBezTo>
                    <a:pt x="11756" y="3262"/>
                    <a:pt x="11877" y="3234"/>
                    <a:pt x="11995" y="3209"/>
                  </a:cubicBezTo>
                  <a:cubicBezTo>
                    <a:pt x="12659" y="3094"/>
                    <a:pt x="13388" y="3039"/>
                    <a:pt x="14180" y="3039"/>
                  </a:cubicBezTo>
                  <a:cubicBezTo>
                    <a:pt x="14393" y="3039"/>
                    <a:pt x="14609" y="3043"/>
                    <a:pt x="14830" y="3051"/>
                  </a:cubicBezTo>
                  <a:cubicBezTo>
                    <a:pt x="14867" y="3051"/>
                    <a:pt x="14904" y="3051"/>
                    <a:pt x="14940" y="3055"/>
                  </a:cubicBezTo>
                  <a:cubicBezTo>
                    <a:pt x="15623" y="3083"/>
                    <a:pt x="16346" y="3148"/>
                    <a:pt x="17117" y="3250"/>
                  </a:cubicBezTo>
                  <a:cubicBezTo>
                    <a:pt x="17471" y="3294"/>
                    <a:pt x="17832" y="3347"/>
                    <a:pt x="18206" y="3408"/>
                  </a:cubicBezTo>
                  <a:cubicBezTo>
                    <a:pt x="18539" y="3465"/>
                    <a:pt x="18856" y="3518"/>
                    <a:pt x="19165" y="3579"/>
                  </a:cubicBezTo>
                  <a:cubicBezTo>
                    <a:pt x="19189" y="3591"/>
                    <a:pt x="19217" y="3595"/>
                    <a:pt x="19242" y="3595"/>
                  </a:cubicBezTo>
                  <a:cubicBezTo>
                    <a:pt x="19542" y="3656"/>
                    <a:pt x="19827" y="3725"/>
                    <a:pt x="20103" y="3794"/>
                  </a:cubicBezTo>
                  <a:cubicBezTo>
                    <a:pt x="20542" y="3904"/>
                    <a:pt x="20956" y="4018"/>
                    <a:pt x="21350" y="4152"/>
                  </a:cubicBezTo>
                  <a:cubicBezTo>
                    <a:pt x="21476" y="4188"/>
                    <a:pt x="21598" y="4233"/>
                    <a:pt x="21715" y="4277"/>
                  </a:cubicBezTo>
                  <a:cubicBezTo>
                    <a:pt x="22142" y="4424"/>
                    <a:pt x="22556" y="4598"/>
                    <a:pt x="22962" y="4793"/>
                  </a:cubicBezTo>
                  <a:cubicBezTo>
                    <a:pt x="23060" y="4838"/>
                    <a:pt x="23157" y="4891"/>
                    <a:pt x="23251" y="4931"/>
                  </a:cubicBezTo>
                  <a:cubicBezTo>
                    <a:pt x="23580" y="5106"/>
                    <a:pt x="23897" y="5297"/>
                    <a:pt x="24201" y="5512"/>
                  </a:cubicBezTo>
                  <a:cubicBezTo>
                    <a:pt x="24274" y="5561"/>
                    <a:pt x="24348" y="5610"/>
                    <a:pt x="24413" y="5663"/>
                  </a:cubicBezTo>
                  <a:cubicBezTo>
                    <a:pt x="24502" y="5728"/>
                    <a:pt x="24579" y="5793"/>
                    <a:pt x="24660" y="5858"/>
                  </a:cubicBezTo>
                  <a:cubicBezTo>
                    <a:pt x="24733" y="5918"/>
                    <a:pt x="24802" y="5979"/>
                    <a:pt x="24867" y="6040"/>
                  </a:cubicBezTo>
                  <a:cubicBezTo>
                    <a:pt x="25018" y="6174"/>
                    <a:pt x="25160" y="6312"/>
                    <a:pt x="25290" y="6467"/>
                  </a:cubicBezTo>
                  <a:cubicBezTo>
                    <a:pt x="25335" y="6512"/>
                    <a:pt x="25375" y="6556"/>
                    <a:pt x="25416" y="6609"/>
                  </a:cubicBezTo>
                  <a:cubicBezTo>
                    <a:pt x="25448" y="6642"/>
                    <a:pt x="25477" y="6678"/>
                    <a:pt x="25501" y="6719"/>
                  </a:cubicBezTo>
                  <a:cubicBezTo>
                    <a:pt x="25554" y="6776"/>
                    <a:pt x="25599" y="6841"/>
                    <a:pt x="25639" y="6906"/>
                  </a:cubicBezTo>
                  <a:cubicBezTo>
                    <a:pt x="25769" y="7088"/>
                    <a:pt x="25887" y="7279"/>
                    <a:pt x="25980" y="7478"/>
                  </a:cubicBezTo>
                  <a:cubicBezTo>
                    <a:pt x="26013" y="7543"/>
                    <a:pt x="26045" y="7604"/>
                    <a:pt x="26070" y="7673"/>
                  </a:cubicBezTo>
                  <a:cubicBezTo>
                    <a:pt x="26090" y="7718"/>
                    <a:pt x="26110" y="7767"/>
                    <a:pt x="26131" y="7819"/>
                  </a:cubicBezTo>
                  <a:cubicBezTo>
                    <a:pt x="26151" y="7876"/>
                    <a:pt x="26167" y="7925"/>
                    <a:pt x="26192" y="7982"/>
                  </a:cubicBezTo>
                  <a:cubicBezTo>
                    <a:pt x="26240" y="8136"/>
                    <a:pt x="26281" y="8299"/>
                    <a:pt x="26313" y="8461"/>
                  </a:cubicBezTo>
                  <a:cubicBezTo>
                    <a:pt x="26330" y="8530"/>
                    <a:pt x="26342" y="8603"/>
                    <a:pt x="26350" y="8677"/>
                  </a:cubicBezTo>
                  <a:cubicBezTo>
                    <a:pt x="26667" y="10996"/>
                    <a:pt x="26110" y="19055"/>
                    <a:pt x="30660" y="20017"/>
                  </a:cubicBezTo>
                  <a:cubicBezTo>
                    <a:pt x="30951" y="20075"/>
                    <a:pt x="31246" y="20107"/>
                    <a:pt x="31545" y="20107"/>
                  </a:cubicBezTo>
                  <a:cubicBezTo>
                    <a:pt x="31563" y="20107"/>
                    <a:pt x="31580" y="20107"/>
                    <a:pt x="31598" y="20107"/>
                  </a:cubicBezTo>
                  <a:cubicBezTo>
                    <a:pt x="31574" y="20107"/>
                    <a:pt x="31553" y="20103"/>
                    <a:pt x="31529" y="20103"/>
                  </a:cubicBezTo>
                  <a:cubicBezTo>
                    <a:pt x="28263" y="19806"/>
                    <a:pt x="27942" y="16102"/>
                    <a:pt x="28584" y="12267"/>
                  </a:cubicBezTo>
                  <a:cubicBezTo>
                    <a:pt x="29019" y="9651"/>
                    <a:pt x="28523" y="4907"/>
                    <a:pt x="24571" y="2149"/>
                  </a:cubicBezTo>
                  <a:cubicBezTo>
                    <a:pt x="24445" y="2056"/>
                    <a:pt x="24311" y="1970"/>
                    <a:pt x="24173" y="1885"/>
                  </a:cubicBezTo>
                  <a:cubicBezTo>
                    <a:pt x="22377" y="756"/>
                    <a:pt x="19920" y="17"/>
                    <a:pt x="16610" y="0"/>
                  </a:cubicBezTo>
                  <a:cubicBezTo>
                    <a:pt x="16568" y="0"/>
                    <a:pt x="16526" y="0"/>
                    <a:pt x="16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7563747" y="1007637"/>
              <a:ext cx="257544" cy="252524"/>
            </a:xfrm>
            <a:custGeom>
              <a:avLst/>
              <a:gdLst/>
              <a:ahLst/>
              <a:cxnLst/>
              <a:rect l="l" t="t" r="r" b="b"/>
              <a:pathLst>
                <a:path w="12775" h="12526" extrusionOk="0">
                  <a:moveTo>
                    <a:pt x="7430" y="1"/>
                  </a:moveTo>
                  <a:cubicBezTo>
                    <a:pt x="5345" y="1"/>
                    <a:pt x="3125" y="1340"/>
                    <a:pt x="1808" y="3621"/>
                  </a:cubicBezTo>
                  <a:cubicBezTo>
                    <a:pt x="0" y="6757"/>
                    <a:pt x="581" y="10481"/>
                    <a:pt x="3107" y="11940"/>
                  </a:cubicBezTo>
                  <a:cubicBezTo>
                    <a:pt x="3797" y="12337"/>
                    <a:pt x="4561" y="12526"/>
                    <a:pt x="5343" y="12526"/>
                  </a:cubicBezTo>
                  <a:cubicBezTo>
                    <a:pt x="7428" y="12526"/>
                    <a:pt x="9646" y="11186"/>
                    <a:pt x="10963" y="8905"/>
                  </a:cubicBezTo>
                  <a:cubicBezTo>
                    <a:pt x="12775" y="5770"/>
                    <a:pt x="12190" y="2045"/>
                    <a:pt x="9663" y="587"/>
                  </a:cubicBezTo>
                  <a:cubicBezTo>
                    <a:pt x="8974" y="189"/>
                    <a:pt x="8212" y="1"/>
                    <a:pt x="7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7909723" y="1156362"/>
              <a:ext cx="89531" cy="87837"/>
            </a:xfrm>
            <a:custGeom>
              <a:avLst/>
              <a:gdLst/>
              <a:ahLst/>
              <a:cxnLst/>
              <a:rect l="l" t="t" r="r" b="b"/>
              <a:pathLst>
                <a:path w="4441" h="4357" extrusionOk="0">
                  <a:moveTo>
                    <a:pt x="2584" y="1"/>
                  </a:moveTo>
                  <a:cubicBezTo>
                    <a:pt x="1859" y="1"/>
                    <a:pt x="1088" y="468"/>
                    <a:pt x="630" y="1260"/>
                  </a:cubicBezTo>
                  <a:cubicBezTo>
                    <a:pt x="1" y="2349"/>
                    <a:pt x="200" y="3645"/>
                    <a:pt x="1081" y="4152"/>
                  </a:cubicBezTo>
                  <a:cubicBezTo>
                    <a:pt x="1320" y="4291"/>
                    <a:pt x="1584" y="4356"/>
                    <a:pt x="1855" y="4356"/>
                  </a:cubicBezTo>
                  <a:cubicBezTo>
                    <a:pt x="2580" y="4356"/>
                    <a:pt x="3352" y="3889"/>
                    <a:pt x="3811" y="3096"/>
                  </a:cubicBezTo>
                  <a:cubicBezTo>
                    <a:pt x="4440" y="2008"/>
                    <a:pt x="4237" y="712"/>
                    <a:pt x="3360" y="204"/>
                  </a:cubicBezTo>
                  <a:cubicBezTo>
                    <a:pt x="3120" y="66"/>
                    <a:pt x="2855"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7821117" y="1207752"/>
              <a:ext cx="63726" cy="62536"/>
            </a:xfrm>
            <a:custGeom>
              <a:avLst/>
              <a:gdLst/>
              <a:ahLst/>
              <a:cxnLst/>
              <a:rect l="l" t="t" r="r" b="b"/>
              <a:pathLst>
                <a:path w="3161" h="3102" extrusionOk="0">
                  <a:moveTo>
                    <a:pt x="1841" y="0"/>
                  </a:moveTo>
                  <a:cubicBezTo>
                    <a:pt x="1325" y="0"/>
                    <a:pt x="775" y="332"/>
                    <a:pt x="447" y="897"/>
                  </a:cubicBezTo>
                  <a:cubicBezTo>
                    <a:pt x="1" y="1673"/>
                    <a:pt x="147" y="2595"/>
                    <a:pt x="768" y="2956"/>
                  </a:cubicBezTo>
                  <a:cubicBezTo>
                    <a:pt x="939" y="3055"/>
                    <a:pt x="1128" y="3101"/>
                    <a:pt x="1321" y="3101"/>
                  </a:cubicBezTo>
                  <a:cubicBezTo>
                    <a:pt x="1838" y="3101"/>
                    <a:pt x="2389" y="2769"/>
                    <a:pt x="2714" y="2205"/>
                  </a:cubicBezTo>
                  <a:cubicBezTo>
                    <a:pt x="3161" y="1433"/>
                    <a:pt x="3015" y="507"/>
                    <a:pt x="2393" y="145"/>
                  </a:cubicBezTo>
                  <a:cubicBezTo>
                    <a:pt x="2223" y="47"/>
                    <a:pt x="2034" y="0"/>
                    <a:pt x="1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8003974" y="1219708"/>
              <a:ext cx="63746" cy="62536"/>
            </a:xfrm>
            <a:custGeom>
              <a:avLst/>
              <a:gdLst/>
              <a:ahLst/>
              <a:cxnLst/>
              <a:rect l="l" t="t" r="r" b="b"/>
              <a:pathLst>
                <a:path w="3162" h="3102" extrusionOk="0">
                  <a:moveTo>
                    <a:pt x="1840" y="0"/>
                  </a:moveTo>
                  <a:cubicBezTo>
                    <a:pt x="1323" y="0"/>
                    <a:pt x="773" y="332"/>
                    <a:pt x="448" y="897"/>
                  </a:cubicBezTo>
                  <a:cubicBezTo>
                    <a:pt x="1" y="1673"/>
                    <a:pt x="147" y="2595"/>
                    <a:pt x="769" y="2956"/>
                  </a:cubicBezTo>
                  <a:cubicBezTo>
                    <a:pt x="939" y="3055"/>
                    <a:pt x="1128" y="3101"/>
                    <a:pt x="1322" y="3101"/>
                  </a:cubicBezTo>
                  <a:cubicBezTo>
                    <a:pt x="1838" y="3101"/>
                    <a:pt x="2389" y="2769"/>
                    <a:pt x="2714" y="2205"/>
                  </a:cubicBezTo>
                  <a:cubicBezTo>
                    <a:pt x="3161" y="1429"/>
                    <a:pt x="3015" y="507"/>
                    <a:pt x="2393" y="145"/>
                  </a:cubicBezTo>
                  <a:cubicBezTo>
                    <a:pt x="2223" y="47"/>
                    <a:pt x="2034" y="0"/>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8097660" y="1096404"/>
              <a:ext cx="257564" cy="252605"/>
            </a:xfrm>
            <a:custGeom>
              <a:avLst/>
              <a:gdLst/>
              <a:ahLst/>
              <a:cxnLst/>
              <a:rect l="l" t="t" r="r" b="b"/>
              <a:pathLst>
                <a:path w="12776" h="12530" extrusionOk="0">
                  <a:moveTo>
                    <a:pt x="7431" y="1"/>
                  </a:moveTo>
                  <a:cubicBezTo>
                    <a:pt x="5346" y="1"/>
                    <a:pt x="3127" y="1340"/>
                    <a:pt x="1812" y="3621"/>
                  </a:cubicBezTo>
                  <a:cubicBezTo>
                    <a:pt x="1" y="6757"/>
                    <a:pt x="582" y="10482"/>
                    <a:pt x="3112" y="11944"/>
                  </a:cubicBezTo>
                  <a:cubicBezTo>
                    <a:pt x="3800" y="12341"/>
                    <a:pt x="4562" y="12529"/>
                    <a:pt x="5343" y="12529"/>
                  </a:cubicBezTo>
                  <a:cubicBezTo>
                    <a:pt x="7428" y="12529"/>
                    <a:pt x="9649" y="11187"/>
                    <a:pt x="10964" y="8906"/>
                  </a:cubicBezTo>
                  <a:cubicBezTo>
                    <a:pt x="12775" y="5770"/>
                    <a:pt x="12195" y="2045"/>
                    <a:pt x="9664" y="587"/>
                  </a:cubicBezTo>
                  <a:cubicBezTo>
                    <a:pt x="8975" y="189"/>
                    <a:pt x="8212"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8215176" y="1123097"/>
              <a:ext cx="56186" cy="55097"/>
            </a:xfrm>
            <a:custGeom>
              <a:avLst/>
              <a:gdLst/>
              <a:ahLst/>
              <a:cxnLst/>
              <a:rect l="l" t="t" r="r" b="b"/>
              <a:pathLst>
                <a:path w="2787" h="2733" extrusionOk="0">
                  <a:moveTo>
                    <a:pt x="1620" y="0"/>
                  </a:moveTo>
                  <a:cubicBezTo>
                    <a:pt x="1166" y="0"/>
                    <a:pt x="684" y="291"/>
                    <a:pt x="395" y="790"/>
                  </a:cubicBezTo>
                  <a:cubicBezTo>
                    <a:pt x="1" y="1472"/>
                    <a:pt x="126" y="2285"/>
                    <a:pt x="679" y="2606"/>
                  </a:cubicBezTo>
                  <a:cubicBezTo>
                    <a:pt x="829" y="2692"/>
                    <a:pt x="995" y="2733"/>
                    <a:pt x="1165" y="2733"/>
                  </a:cubicBezTo>
                  <a:cubicBezTo>
                    <a:pt x="1620" y="2733"/>
                    <a:pt x="2103" y="2440"/>
                    <a:pt x="2393" y="1944"/>
                  </a:cubicBezTo>
                  <a:cubicBezTo>
                    <a:pt x="2787" y="1261"/>
                    <a:pt x="2661" y="449"/>
                    <a:pt x="2109" y="128"/>
                  </a:cubicBezTo>
                  <a:cubicBezTo>
                    <a:pt x="1958" y="41"/>
                    <a:pt x="1791" y="0"/>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a:off x="8136892" y="1183257"/>
              <a:ext cx="56186" cy="55097"/>
            </a:xfrm>
            <a:custGeom>
              <a:avLst/>
              <a:gdLst/>
              <a:ahLst/>
              <a:cxnLst/>
              <a:rect l="l" t="t" r="r" b="b"/>
              <a:pathLst>
                <a:path w="2787" h="2733" extrusionOk="0">
                  <a:moveTo>
                    <a:pt x="1619" y="0"/>
                  </a:moveTo>
                  <a:cubicBezTo>
                    <a:pt x="1165" y="0"/>
                    <a:pt x="684" y="292"/>
                    <a:pt x="398" y="788"/>
                  </a:cubicBezTo>
                  <a:cubicBezTo>
                    <a:pt x="0" y="1474"/>
                    <a:pt x="130" y="2282"/>
                    <a:pt x="679" y="2603"/>
                  </a:cubicBezTo>
                  <a:cubicBezTo>
                    <a:pt x="830" y="2691"/>
                    <a:pt x="997" y="2733"/>
                    <a:pt x="1169" y="2733"/>
                  </a:cubicBezTo>
                  <a:cubicBezTo>
                    <a:pt x="1623" y="2733"/>
                    <a:pt x="2107" y="2440"/>
                    <a:pt x="2393" y="1941"/>
                  </a:cubicBezTo>
                  <a:cubicBezTo>
                    <a:pt x="2787" y="1259"/>
                    <a:pt x="2661" y="446"/>
                    <a:pt x="2108" y="129"/>
                  </a:cubicBezTo>
                  <a:cubicBezTo>
                    <a:pt x="1957" y="42"/>
                    <a:pt x="1790" y="0"/>
                    <a:pt x="1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p:nvPr/>
          </p:nvSpPr>
          <p:spPr>
            <a:xfrm>
              <a:off x="8178826" y="1263658"/>
              <a:ext cx="56186" cy="55117"/>
            </a:xfrm>
            <a:custGeom>
              <a:avLst/>
              <a:gdLst/>
              <a:ahLst/>
              <a:cxnLst/>
              <a:rect l="l" t="t" r="r" b="b"/>
              <a:pathLst>
                <a:path w="2787" h="2734" extrusionOk="0">
                  <a:moveTo>
                    <a:pt x="1618" y="1"/>
                  </a:moveTo>
                  <a:cubicBezTo>
                    <a:pt x="1163" y="1"/>
                    <a:pt x="680" y="293"/>
                    <a:pt x="394" y="788"/>
                  </a:cubicBezTo>
                  <a:cubicBezTo>
                    <a:pt x="0" y="1471"/>
                    <a:pt x="126" y="2283"/>
                    <a:pt x="678" y="2604"/>
                  </a:cubicBezTo>
                  <a:cubicBezTo>
                    <a:pt x="830" y="2692"/>
                    <a:pt x="997" y="2733"/>
                    <a:pt x="1168" y="2733"/>
                  </a:cubicBezTo>
                  <a:cubicBezTo>
                    <a:pt x="1621" y="2733"/>
                    <a:pt x="2103" y="2440"/>
                    <a:pt x="2393" y="1942"/>
                  </a:cubicBezTo>
                  <a:cubicBezTo>
                    <a:pt x="2787" y="1259"/>
                    <a:pt x="2661" y="447"/>
                    <a:pt x="2108" y="130"/>
                  </a:cubicBezTo>
                  <a:cubicBezTo>
                    <a:pt x="1957" y="42"/>
                    <a:pt x="1789"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2"/>
            <p:cNvSpPr/>
            <p:nvPr/>
          </p:nvSpPr>
          <p:spPr>
            <a:xfrm>
              <a:off x="8256525" y="1210756"/>
              <a:ext cx="56206" cy="55117"/>
            </a:xfrm>
            <a:custGeom>
              <a:avLst/>
              <a:gdLst/>
              <a:ahLst/>
              <a:cxnLst/>
              <a:rect l="l" t="t" r="r" b="b"/>
              <a:pathLst>
                <a:path w="2788" h="2734" extrusionOk="0">
                  <a:moveTo>
                    <a:pt x="1619" y="1"/>
                  </a:moveTo>
                  <a:cubicBezTo>
                    <a:pt x="1166" y="1"/>
                    <a:pt x="685" y="293"/>
                    <a:pt x="399" y="788"/>
                  </a:cubicBezTo>
                  <a:cubicBezTo>
                    <a:pt x="1" y="1475"/>
                    <a:pt x="131" y="2283"/>
                    <a:pt x="679" y="2604"/>
                  </a:cubicBezTo>
                  <a:cubicBezTo>
                    <a:pt x="830" y="2692"/>
                    <a:pt x="998" y="2733"/>
                    <a:pt x="1169" y="2733"/>
                  </a:cubicBezTo>
                  <a:cubicBezTo>
                    <a:pt x="1624" y="2733"/>
                    <a:pt x="2107" y="2441"/>
                    <a:pt x="2393" y="1946"/>
                  </a:cubicBezTo>
                  <a:cubicBezTo>
                    <a:pt x="2787" y="1259"/>
                    <a:pt x="2661" y="451"/>
                    <a:pt x="2109" y="130"/>
                  </a:cubicBezTo>
                  <a:cubicBezTo>
                    <a:pt x="1958" y="42"/>
                    <a:pt x="1790"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2"/>
            <p:cNvSpPr/>
            <p:nvPr/>
          </p:nvSpPr>
          <p:spPr>
            <a:xfrm>
              <a:off x="7619431" y="1065861"/>
              <a:ext cx="155917" cy="146745"/>
            </a:xfrm>
            <a:custGeom>
              <a:avLst/>
              <a:gdLst/>
              <a:ahLst/>
              <a:cxnLst/>
              <a:rect l="l" t="t" r="r" b="b"/>
              <a:pathLst>
                <a:path w="7734" h="7279" extrusionOk="0">
                  <a:moveTo>
                    <a:pt x="4178" y="1"/>
                  </a:moveTo>
                  <a:cubicBezTo>
                    <a:pt x="3713" y="1"/>
                    <a:pt x="3298" y="297"/>
                    <a:pt x="3152" y="741"/>
                  </a:cubicBezTo>
                  <a:cubicBezTo>
                    <a:pt x="2884" y="1545"/>
                    <a:pt x="2620" y="2467"/>
                    <a:pt x="2620" y="2467"/>
                  </a:cubicBezTo>
                  <a:lnTo>
                    <a:pt x="1198" y="2467"/>
                  </a:lnTo>
                  <a:cubicBezTo>
                    <a:pt x="687" y="2467"/>
                    <a:pt x="244" y="2829"/>
                    <a:pt x="138" y="3333"/>
                  </a:cubicBezTo>
                  <a:lnTo>
                    <a:pt x="134" y="3365"/>
                  </a:lnTo>
                  <a:cubicBezTo>
                    <a:pt x="0" y="4015"/>
                    <a:pt x="488" y="4632"/>
                    <a:pt x="1154" y="4657"/>
                  </a:cubicBezTo>
                  <a:cubicBezTo>
                    <a:pt x="1771" y="4677"/>
                    <a:pt x="2380" y="4701"/>
                    <a:pt x="2380" y="4701"/>
                  </a:cubicBezTo>
                  <a:cubicBezTo>
                    <a:pt x="2242" y="5071"/>
                    <a:pt x="2137" y="5550"/>
                    <a:pt x="2060" y="5977"/>
                  </a:cubicBezTo>
                  <a:cubicBezTo>
                    <a:pt x="1954" y="6598"/>
                    <a:pt x="2397" y="7183"/>
                    <a:pt x="3026" y="7240"/>
                  </a:cubicBezTo>
                  <a:cubicBezTo>
                    <a:pt x="3201" y="7256"/>
                    <a:pt x="3372" y="7269"/>
                    <a:pt x="3526" y="7277"/>
                  </a:cubicBezTo>
                  <a:cubicBezTo>
                    <a:pt x="3549" y="7278"/>
                    <a:pt x="3572" y="7279"/>
                    <a:pt x="3595" y="7279"/>
                  </a:cubicBezTo>
                  <a:cubicBezTo>
                    <a:pt x="4067" y="7279"/>
                    <a:pt x="4483" y="6966"/>
                    <a:pt x="4619" y="6513"/>
                  </a:cubicBezTo>
                  <a:cubicBezTo>
                    <a:pt x="4805" y="5887"/>
                    <a:pt x="5013" y="5181"/>
                    <a:pt x="5013" y="5181"/>
                  </a:cubicBezTo>
                  <a:lnTo>
                    <a:pt x="6536" y="5181"/>
                  </a:lnTo>
                  <a:cubicBezTo>
                    <a:pt x="6539" y="5181"/>
                    <a:pt x="6542" y="5181"/>
                    <a:pt x="6545" y="5181"/>
                  </a:cubicBezTo>
                  <a:cubicBezTo>
                    <a:pt x="7045" y="5181"/>
                    <a:pt x="7479" y="4837"/>
                    <a:pt x="7588" y="4348"/>
                  </a:cubicBezTo>
                  <a:cubicBezTo>
                    <a:pt x="7608" y="4246"/>
                    <a:pt x="7628" y="4145"/>
                    <a:pt x="7641" y="4043"/>
                  </a:cubicBezTo>
                  <a:cubicBezTo>
                    <a:pt x="7734" y="3446"/>
                    <a:pt x="7295" y="2898"/>
                    <a:pt x="6694" y="2825"/>
                  </a:cubicBezTo>
                  <a:cubicBezTo>
                    <a:pt x="5991" y="2740"/>
                    <a:pt x="5252" y="2707"/>
                    <a:pt x="5252" y="2707"/>
                  </a:cubicBezTo>
                  <a:lnTo>
                    <a:pt x="5614" y="1399"/>
                  </a:lnTo>
                  <a:cubicBezTo>
                    <a:pt x="5788" y="761"/>
                    <a:pt x="5358" y="120"/>
                    <a:pt x="4700" y="42"/>
                  </a:cubicBezTo>
                  <a:cubicBezTo>
                    <a:pt x="4537" y="22"/>
                    <a:pt x="4375" y="10"/>
                    <a:pt x="4225" y="2"/>
                  </a:cubicBezTo>
                  <a:cubicBezTo>
                    <a:pt x="4209" y="1"/>
                    <a:pt x="419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2"/>
            <p:cNvSpPr/>
            <p:nvPr/>
          </p:nvSpPr>
          <p:spPr>
            <a:xfrm>
              <a:off x="7875652" y="1119468"/>
              <a:ext cx="58081" cy="25019"/>
            </a:xfrm>
            <a:custGeom>
              <a:avLst/>
              <a:gdLst/>
              <a:ahLst/>
              <a:cxnLst/>
              <a:rect l="l" t="t" r="r" b="b"/>
              <a:pathLst>
                <a:path w="2881" h="1241" extrusionOk="0">
                  <a:moveTo>
                    <a:pt x="664" y="1"/>
                  </a:moveTo>
                  <a:cubicBezTo>
                    <a:pt x="464" y="1"/>
                    <a:pt x="281" y="108"/>
                    <a:pt x="188" y="288"/>
                  </a:cubicBezTo>
                  <a:lnTo>
                    <a:pt x="180" y="300"/>
                  </a:lnTo>
                  <a:cubicBezTo>
                    <a:pt x="1" y="637"/>
                    <a:pt x="220" y="1047"/>
                    <a:pt x="598" y="1084"/>
                  </a:cubicBezTo>
                  <a:lnTo>
                    <a:pt x="2186" y="1238"/>
                  </a:lnTo>
                  <a:cubicBezTo>
                    <a:pt x="2203" y="1240"/>
                    <a:pt x="2219" y="1240"/>
                    <a:pt x="2235" y="1240"/>
                  </a:cubicBezTo>
                  <a:cubicBezTo>
                    <a:pt x="2444" y="1240"/>
                    <a:pt x="2636" y="1122"/>
                    <a:pt x="2722" y="929"/>
                  </a:cubicBezTo>
                  <a:cubicBezTo>
                    <a:pt x="2881" y="596"/>
                    <a:pt x="2661" y="206"/>
                    <a:pt x="2292" y="170"/>
                  </a:cubicBezTo>
                  <a:lnTo>
                    <a:pt x="716" y="3"/>
                  </a:lnTo>
                  <a:cubicBezTo>
                    <a:pt x="698" y="2"/>
                    <a:pt x="681"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2"/>
            <p:cNvSpPr/>
            <p:nvPr/>
          </p:nvSpPr>
          <p:spPr>
            <a:xfrm>
              <a:off x="8015606" y="1138298"/>
              <a:ext cx="58162" cy="24938"/>
            </a:xfrm>
            <a:custGeom>
              <a:avLst/>
              <a:gdLst/>
              <a:ahLst/>
              <a:cxnLst/>
              <a:rect l="l" t="t" r="r" b="b"/>
              <a:pathLst>
                <a:path w="2885" h="1237" extrusionOk="0">
                  <a:moveTo>
                    <a:pt x="657" y="0"/>
                  </a:moveTo>
                  <a:cubicBezTo>
                    <a:pt x="460" y="0"/>
                    <a:pt x="280" y="110"/>
                    <a:pt x="188" y="284"/>
                  </a:cubicBezTo>
                  <a:lnTo>
                    <a:pt x="179" y="296"/>
                  </a:lnTo>
                  <a:cubicBezTo>
                    <a:pt x="1" y="633"/>
                    <a:pt x="224" y="1043"/>
                    <a:pt x="602" y="1080"/>
                  </a:cubicBezTo>
                  <a:lnTo>
                    <a:pt x="2190" y="1234"/>
                  </a:lnTo>
                  <a:cubicBezTo>
                    <a:pt x="2206" y="1236"/>
                    <a:pt x="2222" y="1237"/>
                    <a:pt x="2238" y="1237"/>
                  </a:cubicBezTo>
                  <a:cubicBezTo>
                    <a:pt x="2444" y="1237"/>
                    <a:pt x="2636" y="1118"/>
                    <a:pt x="2726" y="930"/>
                  </a:cubicBezTo>
                  <a:cubicBezTo>
                    <a:pt x="2885" y="593"/>
                    <a:pt x="2665" y="203"/>
                    <a:pt x="2296" y="166"/>
                  </a:cubicBezTo>
                  <a:lnTo>
                    <a:pt x="716" y="4"/>
                  </a:lnTo>
                  <a:cubicBezTo>
                    <a:pt x="696" y="1"/>
                    <a:pt x="676" y="0"/>
                    <a:pt x="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2"/>
            <p:cNvSpPr/>
            <p:nvPr/>
          </p:nvSpPr>
          <p:spPr>
            <a:xfrm>
              <a:off x="7896296" y="1154387"/>
              <a:ext cx="89531" cy="87777"/>
            </a:xfrm>
            <a:custGeom>
              <a:avLst/>
              <a:gdLst/>
              <a:ahLst/>
              <a:cxnLst/>
              <a:rect l="l" t="t" r="r" b="b"/>
              <a:pathLst>
                <a:path w="4441" h="4354" extrusionOk="0">
                  <a:moveTo>
                    <a:pt x="2583" y="0"/>
                  </a:moveTo>
                  <a:cubicBezTo>
                    <a:pt x="1859" y="0"/>
                    <a:pt x="1088" y="466"/>
                    <a:pt x="630" y="1257"/>
                  </a:cubicBezTo>
                  <a:cubicBezTo>
                    <a:pt x="0" y="2349"/>
                    <a:pt x="204" y="3641"/>
                    <a:pt x="1081" y="4149"/>
                  </a:cubicBezTo>
                  <a:cubicBezTo>
                    <a:pt x="1322" y="4288"/>
                    <a:pt x="1588" y="4353"/>
                    <a:pt x="1860" y="4353"/>
                  </a:cubicBezTo>
                  <a:cubicBezTo>
                    <a:pt x="2584" y="4353"/>
                    <a:pt x="3353" y="3888"/>
                    <a:pt x="3811" y="3097"/>
                  </a:cubicBezTo>
                  <a:cubicBezTo>
                    <a:pt x="4440" y="2004"/>
                    <a:pt x="4237" y="708"/>
                    <a:pt x="3360" y="205"/>
                  </a:cubicBezTo>
                  <a:cubicBezTo>
                    <a:pt x="3120" y="66"/>
                    <a:pt x="2855" y="0"/>
                    <a:pt x="2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2"/>
            <p:cNvSpPr/>
            <p:nvPr/>
          </p:nvSpPr>
          <p:spPr>
            <a:xfrm>
              <a:off x="7811622" y="1206361"/>
              <a:ext cx="63726" cy="62536"/>
            </a:xfrm>
            <a:custGeom>
              <a:avLst/>
              <a:gdLst/>
              <a:ahLst/>
              <a:cxnLst/>
              <a:rect l="l" t="t" r="r" b="b"/>
              <a:pathLst>
                <a:path w="3161" h="3102" extrusionOk="0">
                  <a:moveTo>
                    <a:pt x="1838" y="0"/>
                  </a:moveTo>
                  <a:cubicBezTo>
                    <a:pt x="1323" y="0"/>
                    <a:pt x="772" y="332"/>
                    <a:pt x="447" y="897"/>
                  </a:cubicBezTo>
                  <a:cubicBezTo>
                    <a:pt x="0" y="1672"/>
                    <a:pt x="147" y="2595"/>
                    <a:pt x="768" y="2956"/>
                  </a:cubicBezTo>
                  <a:cubicBezTo>
                    <a:pt x="939" y="3055"/>
                    <a:pt x="1127" y="3101"/>
                    <a:pt x="1320" y="3101"/>
                  </a:cubicBezTo>
                  <a:cubicBezTo>
                    <a:pt x="1836" y="3101"/>
                    <a:pt x="2386" y="2769"/>
                    <a:pt x="2714" y="2205"/>
                  </a:cubicBezTo>
                  <a:cubicBezTo>
                    <a:pt x="3161" y="1429"/>
                    <a:pt x="3014" y="507"/>
                    <a:pt x="2389" y="145"/>
                  </a:cubicBezTo>
                  <a:cubicBezTo>
                    <a:pt x="2219" y="47"/>
                    <a:pt x="2031" y="0"/>
                    <a:pt x="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2"/>
            <p:cNvSpPr/>
            <p:nvPr/>
          </p:nvSpPr>
          <p:spPr>
            <a:xfrm>
              <a:off x="7994478" y="1218256"/>
              <a:ext cx="63726" cy="62516"/>
            </a:xfrm>
            <a:custGeom>
              <a:avLst/>
              <a:gdLst/>
              <a:ahLst/>
              <a:cxnLst/>
              <a:rect l="l" t="t" r="r" b="b"/>
              <a:pathLst>
                <a:path w="3161" h="3101" extrusionOk="0">
                  <a:moveTo>
                    <a:pt x="1839" y="1"/>
                  </a:moveTo>
                  <a:cubicBezTo>
                    <a:pt x="1324" y="1"/>
                    <a:pt x="773" y="331"/>
                    <a:pt x="448" y="896"/>
                  </a:cubicBezTo>
                  <a:cubicBezTo>
                    <a:pt x="1" y="1671"/>
                    <a:pt x="143" y="2594"/>
                    <a:pt x="768" y="2955"/>
                  </a:cubicBezTo>
                  <a:cubicBezTo>
                    <a:pt x="939" y="3054"/>
                    <a:pt x="1127" y="3100"/>
                    <a:pt x="1321" y="3100"/>
                  </a:cubicBezTo>
                  <a:cubicBezTo>
                    <a:pt x="1837" y="3100"/>
                    <a:pt x="2386" y="2768"/>
                    <a:pt x="2714" y="2204"/>
                  </a:cubicBezTo>
                  <a:cubicBezTo>
                    <a:pt x="3161" y="1432"/>
                    <a:pt x="3015" y="506"/>
                    <a:pt x="2389" y="144"/>
                  </a:cubicBezTo>
                  <a:cubicBezTo>
                    <a:pt x="2220" y="47"/>
                    <a:pt x="2032"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32"/>
          <p:cNvGrpSpPr/>
          <p:nvPr/>
        </p:nvGrpSpPr>
        <p:grpSpPr>
          <a:xfrm>
            <a:off x="5809003" y="568196"/>
            <a:ext cx="602814" cy="627471"/>
            <a:chOff x="6225649" y="692968"/>
            <a:chExt cx="692651" cy="720982"/>
          </a:xfrm>
        </p:grpSpPr>
        <p:sp>
          <p:nvSpPr>
            <p:cNvPr id="854" name="Google Shape;854;p32"/>
            <p:cNvSpPr/>
            <p:nvPr/>
          </p:nvSpPr>
          <p:spPr>
            <a:xfrm>
              <a:off x="6518159" y="785969"/>
              <a:ext cx="387354" cy="608933"/>
            </a:xfrm>
            <a:custGeom>
              <a:avLst/>
              <a:gdLst/>
              <a:ahLst/>
              <a:cxnLst/>
              <a:rect l="l" t="t" r="r" b="b"/>
              <a:pathLst>
                <a:path w="19214" h="30205" extrusionOk="0">
                  <a:moveTo>
                    <a:pt x="11247" y="0"/>
                  </a:moveTo>
                  <a:cubicBezTo>
                    <a:pt x="9308" y="0"/>
                    <a:pt x="7560" y="565"/>
                    <a:pt x="6784" y="1455"/>
                  </a:cubicBezTo>
                  <a:cubicBezTo>
                    <a:pt x="6784" y="1455"/>
                    <a:pt x="10533" y="2650"/>
                    <a:pt x="10192" y="10639"/>
                  </a:cubicBezTo>
                  <a:cubicBezTo>
                    <a:pt x="9876" y="17954"/>
                    <a:pt x="6533" y="26236"/>
                    <a:pt x="1450" y="26236"/>
                  </a:cubicBezTo>
                  <a:cubicBezTo>
                    <a:pt x="982" y="26236"/>
                    <a:pt x="498" y="26166"/>
                    <a:pt x="1" y="26018"/>
                  </a:cubicBezTo>
                  <a:lnTo>
                    <a:pt x="1" y="26018"/>
                  </a:lnTo>
                  <a:cubicBezTo>
                    <a:pt x="1" y="26018"/>
                    <a:pt x="2389" y="30205"/>
                    <a:pt x="6789" y="30205"/>
                  </a:cubicBezTo>
                  <a:cubicBezTo>
                    <a:pt x="7566" y="30205"/>
                    <a:pt x="8406" y="30074"/>
                    <a:pt x="9306" y="29767"/>
                  </a:cubicBezTo>
                  <a:cubicBezTo>
                    <a:pt x="15286" y="27728"/>
                    <a:pt x="19213" y="16785"/>
                    <a:pt x="18734" y="6378"/>
                  </a:cubicBezTo>
                  <a:cubicBezTo>
                    <a:pt x="18734" y="6378"/>
                    <a:pt x="18693" y="2735"/>
                    <a:pt x="15570" y="1037"/>
                  </a:cubicBezTo>
                  <a:cubicBezTo>
                    <a:pt x="14238" y="313"/>
                    <a:pt x="12690" y="0"/>
                    <a:pt x="11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6327359" y="692968"/>
              <a:ext cx="568895" cy="224220"/>
            </a:xfrm>
            <a:custGeom>
              <a:avLst/>
              <a:gdLst/>
              <a:ahLst/>
              <a:cxnLst/>
              <a:rect l="l" t="t" r="r" b="b"/>
              <a:pathLst>
                <a:path w="28219" h="11122" extrusionOk="0">
                  <a:moveTo>
                    <a:pt x="14171" y="1"/>
                  </a:moveTo>
                  <a:cubicBezTo>
                    <a:pt x="8861" y="1"/>
                    <a:pt x="5388" y="2090"/>
                    <a:pt x="3213" y="4273"/>
                  </a:cubicBezTo>
                  <a:cubicBezTo>
                    <a:pt x="3136" y="4350"/>
                    <a:pt x="3059" y="4431"/>
                    <a:pt x="2982" y="4509"/>
                  </a:cubicBezTo>
                  <a:cubicBezTo>
                    <a:pt x="2689" y="4813"/>
                    <a:pt x="2409" y="5134"/>
                    <a:pt x="2145" y="5467"/>
                  </a:cubicBezTo>
                  <a:cubicBezTo>
                    <a:pt x="2141" y="5475"/>
                    <a:pt x="2129" y="5487"/>
                    <a:pt x="2117" y="5496"/>
                  </a:cubicBezTo>
                  <a:cubicBezTo>
                    <a:pt x="829" y="7116"/>
                    <a:pt x="216" y="8575"/>
                    <a:pt x="53" y="9009"/>
                  </a:cubicBezTo>
                  <a:cubicBezTo>
                    <a:pt x="17" y="9090"/>
                    <a:pt x="0" y="9139"/>
                    <a:pt x="0" y="9139"/>
                  </a:cubicBezTo>
                  <a:lnTo>
                    <a:pt x="1824" y="9046"/>
                  </a:lnTo>
                  <a:lnTo>
                    <a:pt x="2238" y="9021"/>
                  </a:lnTo>
                  <a:lnTo>
                    <a:pt x="3518" y="8956"/>
                  </a:lnTo>
                  <a:lnTo>
                    <a:pt x="4724" y="8895"/>
                  </a:lnTo>
                  <a:lnTo>
                    <a:pt x="5752" y="8847"/>
                  </a:lnTo>
                  <a:lnTo>
                    <a:pt x="12649" y="8497"/>
                  </a:lnTo>
                  <a:lnTo>
                    <a:pt x="14891" y="8384"/>
                  </a:lnTo>
                  <a:cubicBezTo>
                    <a:pt x="14948" y="8225"/>
                    <a:pt x="15017" y="8071"/>
                    <a:pt x="15098" y="7925"/>
                  </a:cubicBezTo>
                  <a:cubicBezTo>
                    <a:pt x="15456" y="7258"/>
                    <a:pt x="15951" y="6674"/>
                    <a:pt x="16544" y="6206"/>
                  </a:cubicBezTo>
                  <a:cubicBezTo>
                    <a:pt x="17398" y="5549"/>
                    <a:pt x="18640" y="4997"/>
                    <a:pt x="20416" y="4997"/>
                  </a:cubicBezTo>
                  <a:cubicBezTo>
                    <a:pt x="20922" y="4997"/>
                    <a:pt x="21472" y="5042"/>
                    <a:pt x="22069" y="5142"/>
                  </a:cubicBezTo>
                  <a:cubicBezTo>
                    <a:pt x="27101" y="5995"/>
                    <a:pt x="28040" y="9960"/>
                    <a:pt x="28194" y="10955"/>
                  </a:cubicBezTo>
                  <a:cubicBezTo>
                    <a:pt x="28194" y="10967"/>
                    <a:pt x="28194" y="10983"/>
                    <a:pt x="28198" y="10995"/>
                  </a:cubicBezTo>
                  <a:cubicBezTo>
                    <a:pt x="28206" y="11048"/>
                    <a:pt x="28214" y="11089"/>
                    <a:pt x="28218" y="11121"/>
                  </a:cubicBezTo>
                  <a:cubicBezTo>
                    <a:pt x="28214" y="11077"/>
                    <a:pt x="28210" y="11004"/>
                    <a:pt x="28194" y="10902"/>
                  </a:cubicBezTo>
                  <a:cubicBezTo>
                    <a:pt x="28198" y="10898"/>
                    <a:pt x="28198" y="10890"/>
                    <a:pt x="28194" y="10886"/>
                  </a:cubicBezTo>
                  <a:cubicBezTo>
                    <a:pt x="28121" y="10276"/>
                    <a:pt x="27999" y="9675"/>
                    <a:pt x="27828" y="9086"/>
                  </a:cubicBezTo>
                  <a:lnTo>
                    <a:pt x="27820" y="9050"/>
                  </a:lnTo>
                  <a:cubicBezTo>
                    <a:pt x="27292" y="7210"/>
                    <a:pt x="26090" y="4549"/>
                    <a:pt x="23360" y="2587"/>
                  </a:cubicBezTo>
                  <a:cubicBezTo>
                    <a:pt x="21407" y="1186"/>
                    <a:pt x="18673" y="146"/>
                    <a:pt x="14851" y="12"/>
                  </a:cubicBezTo>
                  <a:cubicBezTo>
                    <a:pt x="14621" y="4"/>
                    <a:pt x="14394" y="1"/>
                    <a:pt x="14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6266091" y="778772"/>
              <a:ext cx="377536" cy="473075"/>
            </a:xfrm>
            <a:custGeom>
              <a:avLst/>
              <a:gdLst/>
              <a:ahLst/>
              <a:cxnLst/>
              <a:rect l="l" t="t" r="r" b="b"/>
              <a:pathLst>
                <a:path w="18727" h="23466" extrusionOk="0">
                  <a:moveTo>
                    <a:pt x="6577" y="1"/>
                  </a:moveTo>
                  <a:cubicBezTo>
                    <a:pt x="6469" y="1"/>
                    <a:pt x="6361" y="6"/>
                    <a:pt x="6252" y="17"/>
                  </a:cubicBezTo>
                  <a:cubicBezTo>
                    <a:pt x="6057" y="29"/>
                    <a:pt x="5862" y="62"/>
                    <a:pt x="5667" y="114"/>
                  </a:cubicBezTo>
                  <a:lnTo>
                    <a:pt x="5663" y="114"/>
                  </a:lnTo>
                  <a:cubicBezTo>
                    <a:pt x="5655" y="119"/>
                    <a:pt x="5651" y="119"/>
                    <a:pt x="5647" y="119"/>
                  </a:cubicBezTo>
                  <a:cubicBezTo>
                    <a:pt x="5452" y="184"/>
                    <a:pt x="5269" y="248"/>
                    <a:pt x="5099" y="318"/>
                  </a:cubicBezTo>
                  <a:cubicBezTo>
                    <a:pt x="5086" y="318"/>
                    <a:pt x="5074" y="322"/>
                    <a:pt x="5062" y="330"/>
                  </a:cubicBezTo>
                  <a:cubicBezTo>
                    <a:pt x="4575" y="553"/>
                    <a:pt x="4148" y="882"/>
                    <a:pt x="3811" y="1296"/>
                  </a:cubicBezTo>
                  <a:cubicBezTo>
                    <a:pt x="3681" y="1447"/>
                    <a:pt x="3567" y="1609"/>
                    <a:pt x="3474" y="1780"/>
                  </a:cubicBezTo>
                  <a:cubicBezTo>
                    <a:pt x="3356" y="1975"/>
                    <a:pt x="3263" y="2178"/>
                    <a:pt x="3194" y="2389"/>
                  </a:cubicBezTo>
                  <a:cubicBezTo>
                    <a:pt x="2893" y="3246"/>
                    <a:pt x="2617" y="4107"/>
                    <a:pt x="2373" y="4956"/>
                  </a:cubicBezTo>
                  <a:cubicBezTo>
                    <a:pt x="2203" y="5529"/>
                    <a:pt x="2048" y="6094"/>
                    <a:pt x="1906" y="6650"/>
                  </a:cubicBezTo>
                  <a:cubicBezTo>
                    <a:pt x="1756" y="7231"/>
                    <a:pt x="1618" y="7804"/>
                    <a:pt x="1488" y="8364"/>
                  </a:cubicBezTo>
                  <a:cubicBezTo>
                    <a:pt x="1240" y="9449"/>
                    <a:pt x="1029" y="10497"/>
                    <a:pt x="858" y="11496"/>
                  </a:cubicBezTo>
                  <a:cubicBezTo>
                    <a:pt x="627" y="12796"/>
                    <a:pt x="452" y="14010"/>
                    <a:pt x="318" y="15103"/>
                  </a:cubicBezTo>
                  <a:cubicBezTo>
                    <a:pt x="216" y="15936"/>
                    <a:pt x="139" y="16703"/>
                    <a:pt x="86" y="17378"/>
                  </a:cubicBezTo>
                  <a:cubicBezTo>
                    <a:pt x="58" y="17678"/>
                    <a:pt x="33" y="17958"/>
                    <a:pt x="17" y="18222"/>
                  </a:cubicBezTo>
                  <a:cubicBezTo>
                    <a:pt x="1" y="18466"/>
                    <a:pt x="9" y="18714"/>
                    <a:pt x="46" y="18958"/>
                  </a:cubicBezTo>
                  <a:cubicBezTo>
                    <a:pt x="224" y="20298"/>
                    <a:pt x="1155" y="21415"/>
                    <a:pt x="2434" y="21838"/>
                  </a:cubicBezTo>
                  <a:cubicBezTo>
                    <a:pt x="5651" y="22898"/>
                    <a:pt x="9526" y="23308"/>
                    <a:pt x="12081" y="23462"/>
                  </a:cubicBezTo>
                  <a:cubicBezTo>
                    <a:pt x="12103" y="23464"/>
                    <a:pt x="12126" y="23465"/>
                    <a:pt x="12148" y="23465"/>
                  </a:cubicBezTo>
                  <a:cubicBezTo>
                    <a:pt x="12169" y="23465"/>
                    <a:pt x="12191" y="23464"/>
                    <a:pt x="12211" y="23462"/>
                  </a:cubicBezTo>
                  <a:cubicBezTo>
                    <a:pt x="12253" y="23464"/>
                    <a:pt x="12294" y="23465"/>
                    <a:pt x="12336" y="23465"/>
                  </a:cubicBezTo>
                  <a:cubicBezTo>
                    <a:pt x="12596" y="23465"/>
                    <a:pt x="12857" y="23432"/>
                    <a:pt x="13109" y="23373"/>
                  </a:cubicBezTo>
                  <a:cubicBezTo>
                    <a:pt x="13653" y="23251"/>
                    <a:pt x="14161" y="23003"/>
                    <a:pt x="14591" y="22646"/>
                  </a:cubicBezTo>
                  <a:cubicBezTo>
                    <a:pt x="14648" y="22597"/>
                    <a:pt x="14709" y="22548"/>
                    <a:pt x="14762" y="22492"/>
                  </a:cubicBezTo>
                  <a:cubicBezTo>
                    <a:pt x="15221" y="22061"/>
                    <a:pt x="15554" y="21517"/>
                    <a:pt x="15733" y="20911"/>
                  </a:cubicBezTo>
                  <a:cubicBezTo>
                    <a:pt x="16224" y="19205"/>
                    <a:pt x="16659" y="17382"/>
                    <a:pt x="17037" y="15570"/>
                  </a:cubicBezTo>
                  <a:cubicBezTo>
                    <a:pt x="17215" y="14725"/>
                    <a:pt x="17374" y="13888"/>
                    <a:pt x="17524" y="13064"/>
                  </a:cubicBezTo>
                  <a:cubicBezTo>
                    <a:pt x="17630" y="12503"/>
                    <a:pt x="17723" y="11943"/>
                    <a:pt x="17817" y="11407"/>
                  </a:cubicBezTo>
                  <a:cubicBezTo>
                    <a:pt x="18174" y="9302"/>
                    <a:pt x="18442" y="7393"/>
                    <a:pt x="18625" y="5964"/>
                  </a:cubicBezTo>
                  <a:cubicBezTo>
                    <a:pt x="18726" y="5163"/>
                    <a:pt x="18556" y="4355"/>
                    <a:pt x="18137" y="3669"/>
                  </a:cubicBezTo>
                  <a:cubicBezTo>
                    <a:pt x="17727" y="2994"/>
                    <a:pt x="17110" y="2474"/>
                    <a:pt x="16379" y="2186"/>
                  </a:cubicBezTo>
                  <a:cubicBezTo>
                    <a:pt x="12329" y="598"/>
                    <a:pt x="8933" y="119"/>
                    <a:pt x="6740" y="5"/>
                  </a:cubicBezTo>
                  <a:cubicBezTo>
                    <a:pt x="6686" y="2"/>
                    <a:pt x="6631" y="1"/>
                    <a:pt x="6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p:nvPr/>
          </p:nvSpPr>
          <p:spPr>
            <a:xfrm>
              <a:off x="6285264" y="1228518"/>
              <a:ext cx="425598" cy="185432"/>
            </a:xfrm>
            <a:custGeom>
              <a:avLst/>
              <a:gdLst/>
              <a:ahLst/>
              <a:cxnLst/>
              <a:rect l="l" t="t" r="r" b="b"/>
              <a:pathLst>
                <a:path w="21111" h="9198" extrusionOk="0">
                  <a:moveTo>
                    <a:pt x="0" y="1"/>
                  </a:moveTo>
                  <a:cubicBezTo>
                    <a:pt x="208" y="3445"/>
                    <a:pt x="3031" y="7670"/>
                    <a:pt x="9509" y="8856"/>
                  </a:cubicBezTo>
                  <a:cubicBezTo>
                    <a:pt x="10760" y="9082"/>
                    <a:pt x="12030" y="9197"/>
                    <a:pt x="13301" y="9197"/>
                  </a:cubicBezTo>
                  <a:cubicBezTo>
                    <a:pt x="13693" y="9197"/>
                    <a:pt x="14085" y="9186"/>
                    <a:pt x="14477" y="9164"/>
                  </a:cubicBezTo>
                  <a:cubicBezTo>
                    <a:pt x="18417" y="8957"/>
                    <a:pt x="21110" y="7751"/>
                    <a:pt x="21110" y="7751"/>
                  </a:cubicBezTo>
                  <a:lnTo>
                    <a:pt x="21110" y="7751"/>
                  </a:lnTo>
                  <a:cubicBezTo>
                    <a:pt x="21110" y="7751"/>
                    <a:pt x="20538" y="7941"/>
                    <a:pt x="19530" y="7941"/>
                  </a:cubicBezTo>
                  <a:cubicBezTo>
                    <a:pt x="18405" y="7941"/>
                    <a:pt x="16736" y="7704"/>
                    <a:pt x="14713" y="6699"/>
                  </a:cubicBezTo>
                  <a:cubicBezTo>
                    <a:pt x="12787" y="5748"/>
                    <a:pt x="12036" y="4351"/>
                    <a:pt x="11772" y="3197"/>
                  </a:cubicBezTo>
                  <a:cubicBezTo>
                    <a:pt x="11500" y="2052"/>
                    <a:pt x="11707" y="1146"/>
                    <a:pt x="11707" y="1146"/>
                  </a:cubicBezTo>
                  <a:lnTo>
                    <a:pt x="11707" y="1146"/>
                  </a:lnTo>
                  <a:cubicBezTo>
                    <a:pt x="10790" y="1439"/>
                    <a:pt x="9729" y="1554"/>
                    <a:pt x="8629" y="1554"/>
                  </a:cubicBezTo>
                  <a:cubicBezTo>
                    <a:pt x="4586" y="1554"/>
                    <a:pt x="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2"/>
            <p:cNvSpPr/>
            <p:nvPr/>
          </p:nvSpPr>
          <p:spPr>
            <a:xfrm>
              <a:off x="6308106" y="780989"/>
              <a:ext cx="98038" cy="43183"/>
            </a:xfrm>
            <a:custGeom>
              <a:avLst/>
              <a:gdLst/>
              <a:ahLst/>
              <a:cxnLst/>
              <a:rect l="l" t="t" r="r" b="b"/>
              <a:pathLst>
                <a:path w="4863" h="2142" extrusionOk="0">
                  <a:moveTo>
                    <a:pt x="3579" y="0"/>
                  </a:moveTo>
                  <a:cubicBezTo>
                    <a:pt x="3575" y="4"/>
                    <a:pt x="3567" y="4"/>
                    <a:pt x="3563" y="9"/>
                  </a:cubicBezTo>
                  <a:cubicBezTo>
                    <a:pt x="3368" y="69"/>
                    <a:pt x="3185" y="138"/>
                    <a:pt x="3015" y="203"/>
                  </a:cubicBezTo>
                  <a:cubicBezTo>
                    <a:pt x="3002" y="208"/>
                    <a:pt x="2990" y="212"/>
                    <a:pt x="2978" y="220"/>
                  </a:cubicBezTo>
                  <a:cubicBezTo>
                    <a:pt x="521" y="1146"/>
                    <a:pt x="54" y="2015"/>
                    <a:pt x="9" y="2129"/>
                  </a:cubicBezTo>
                  <a:cubicBezTo>
                    <a:pt x="1" y="2133"/>
                    <a:pt x="1" y="2133"/>
                    <a:pt x="1" y="2141"/>
                  </a:cubicBezTo>
                  <a:lnTo>
                    <a:pt x="1386" y="1678"/>
                  </a:lnTo>
                  <a:lnTo>
                    <a:pt x="3019" y="1130"/>
                  </a:lnTo>
                  <a:lnTo>
                    <a:pt x="3100" y="1101"/>
                  </a:lnTo>
                  <a:lnTo>
                    <a:pt x="4863" y="508"/>
                  </a:lnTo>
                  <a:lnTo>
                    <a:pt x="3941" y="143"/>
                  </a:lnTo>
                  <a:lnTo>
                    <a:pt x="3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a:off x="6496869" y="1232207"/>
              <a:ext cx="66931" cy="40723"/>
            </a:xfrm>
            <a:custGeom>
              <a:avLst/>
              <a:gdLst/>
              <a:ahLst/>
              <a:cxnLst/>
              <a:rect l="l" t="t" r="r" b="b"/>
              <a:pathLst>
                <a:path w="3320" h="2020" extrusionOk="0">
                  <a:moveTo>
                    <a:pt x="3319" y="1"/>
                  </a:moveTo>
                  <a:lnTo>
                    <a:pt x="1390" y="122"/>
                  </a:lnTo>
                  <a:lnTo>
                    <a:pt x="0" y="2019"/>
                  </a:lnTo>
                  <a:cubicBezTo>
                    <a:pt x="0" y="2019"/>
                    <a:pt x="1288" y="1889"/>
                    <a:pt x="3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2"/>
            <p:cNvSpPr/>
            <p:nvPr/>
          </p:nvSpPr>
          <p:spPr>
            <a:xfrm>
              <a:off x="6225649" y="803166"/>
              <a:ext cx="377516" cy="473316"/>
            </a:xfrm>
            <a:custGeom>
              <a:avLst/>
              <a:gdLst/>
              <a:ahLst/>
              <a:cxnLst/>
              <a:rect l="l" t="t" r="r" b="b"/>
              <a:pathLst>
                <a:path w="18726" h="23478" extrusionOk="0">
                  <a:moveTo>
                    <a:pt x="6607" y="1"/>
                  </a:moveTo>
                  <a:cubicBezTo>
                    <a:pt x="6341" y="1"/>
                    <a:pt x="6076" y="31"/>
                    <a:pt x="5817" y="91"/>
                  </a:cubicBezTo>
                  <a:cubicBezTo>
                    <a:pt x="5167" y="233"/>
                    <a:pt x="4570" y="562"/>
                    <a:pt x="4099" y="1029"/>
                  </a:cubicBezTo>
                  <a:cubicBezTo>
                    <a:pt x="4091" y="1033"/>
                    <a:pt x="4091" y="1033"/>
                    <a:pt x="4091" y="1041"/>
                  </a:cubicBezTo>
                  <a:cubicBezTo>
                    <a:pt x="3709" y="1419"/>
                    <a:pt x="3416" y="1882"/>
                    <a:pt x="3238" y="2394"/>
                  </a:cubicBezTo>
                  <a:cubicBezTo>
                    <a:pt x="3018" y="3019"/>
                    <a:pt x="2811" y="3649"/>
                    <a:pt x="2624" y="4274"/>
                  </a:cubicBezTo>
                  <a:cubicBezTo>
                    <a:pt x="2446" y="4851"/>
                    <a:pt x="2283" y="5416"/>
                    <a:pt x="2125" y="5980"/>
                  </a:cubicBezTo>
                  <a:cubicBezTo>
                    <a:pt x="2080" y="6135"/>
                    <a:pt x="2044" y="6281"/>
                    <a:pt x="2007" y="6435"/>
                  </a:cubicBezTo>
                  <a:cubicBezTo>
                    <a:pt x="1601" y="7967"/>
                    <a:pt x="1280" y="9441"/>
                    <a:pt x="1020" y="10838"/>
                  </a:cubicBezTo>
                  <a:cubicBezTo>
                    <a:pt x="776" y="12134"/>
                    <a:pt x="589" y="13349"/>
                    <a:pt x="447" y="14458"/>
                  </a:cubicBezTo>
                  <a:cubicBezTo>
                    <a:pt x="338" y="15278"/>
                    <a:pt x="252" y="16042"/>
                    <a:pt x="191" y="16736"/>
                  </a:cubicBezTo>
                  <a:cubicBezTo>
                    <a:pt x="130" y="17281"/>
                    <a:pt x="94" y="17780"/>
                    <a:pt x="61" y="18227"/>
                  </a:cubicBezTo>
                  <a:cubicBezTo>
                    <a:pt x="61" y="18268"/>
                    <a:pt x="61" y="18308"/>
                    <a:pt x="61" y="18345"/>
                  </a:cubicBezTo>
                  <a:cubicBezTo>
                    <a:pt x="0" y="19921"/>
                    <a:pt x="987" y="21347"/>
                    <a:pt x="2482" y="21842"/>
                  </a:cubicBezTo>
                  <a:cubicBezTo>
                    <a:pt x="2677" y="21907"/>
                    <a:pt x="2876" y="21972"/>
                    <a:pt x="3079" y="22025"/>
                  </a:cubicBezTo>
                  <a:cubicBezTo>
                    <a:pt x="6170" y="22947"/>
                    <a:pt x="9733" y="23321"/>
                    <a:pt x="12133" y="23471"/>
                  </a:cubicBezTo>
                  <a:cubicBezTo>
                    <a:pt x="12204" y="23475"/>
                    <a:pt x="12274" y="23477"/>
                    <a:pt x="12344" y="23477"/>
                  </a:cubicBezTo>
                  <a:cubicBezTo>
                    <a:pt x="13165" y="23477"/>
                    <a:pt x="13963" y="23195"/>
                    <a:pt x="14603" y="22675"/>
                  </a:cubicBezTo>
                  <a:cubicBezTo>
                    <a:pt x="14790" y="22524"/>
                    <a:pt x="14964" y="22350"/>
                    <a:pt x="15115" y="22163"/>
                  </a:cubicBezTo>
                  <a:cubicBezTo>
                    <a:pt x="15318" y="21919"/>
                    <a:pt x="15484" y="21647"/>
                    <a:pt x="15610" y="21355"/>
                  </a:cubicBezTo>
                  <a:cubicBezTo>
                    <a:pt x="15679" y="21212"/>
                    <a:pt x="15736" y="21062"/>
                    <a:pt x="15777" y="20912"/>
                  </a:cubicBezTo>
                  <a:cubicBezTo>
                    <a:pt x="16500" y="18422"/>
                    <a:pt x="17097" y="15672"/>
                    <a:pt x="17568" y="13089"/>
                  </a:cubicBezTo>
                  <a:lnTo>
                    <a:pt x="17848" y="11496"/>
                  </a:lnTo>
                  <a:cubicBezTo>
                    <a:pt x="17893" y="11232"/>
                    <a:pt x="17934" y="10972"/>
                    <a:pt x="17978" y="10716"/>
                  </a:cubicBezTo>
                  <a:cubicBezTo>
                    <a:pt x="18068" y="10168"/>
                    <a:pt x="18153" y="9628"/>
                    <a:pt x="18230" y="9116"/>
                  </a:cubicBezTo>
                  <a:lnTo>
                    <a:pt x="18230" y="9108"/>
                  </a:lnTo>
                  <a:cubicBezTo>
                    <a:pt x="18413" y="7922"/>
                    <a:pt x="18559" y="6850"/>
                    <a:pt x="18673" y="5960"/>
                  </a:cubicBezTo>
                  <a:cubicBezTo>
                    <a:pt x="18685" y="5838"/>
                    <a:pt x="18697" y="5716"/>
                    <a:pt x="18697" y="5594"/>
                  </a:cubicBezTo>
                  <a:cubicBezTo>
                    <a:pt x="18726" y="4640"/>
                    <a:pt x="18360" y="3714"/>
                    <a:pt x="17694" y="3031"/>
                  </a:cubicBezTo>
                  <a:cubicBezTo>
                    <a:pt x="17337" y="2662"/>
                    <a:pt x="16906" y="2373"/>
                    <a:pt x="16423" y="2191"/>
                  </a:cubicBezTo>
                  <a:cubicBezTo>
                    <a:pt x="16175" y="2093"/>
                    <a:pt x="15931" y="1996"/>
                    <a:pt x="15688" y="1910"/>
                  </a:cubicBezTo>
                  <a:cubicBezTo>
                    <a:pt x="14839" y="1597"/>
                    <a:pt x="14026" y="1338"/>
                    <a:pt x="13250" y="1118"/>
                  </a:cubicBezTo>
                  <a:cubicBezTo>
                    <a:pt x="10801" y="420"/>
                    <a:pt x="8717" y="135"/>
                    <a:pt x="7162" y="30"/>
                  </a:cubicBezTo>
                  <a:lnTo>
                    <a:pt x="7109" y="30"/>
                  </a:lnTo>
                  <a:cubicBezTo>
                    <a:pt x="6999" y="17"/>
                    <a:pt x="6889" y="9"/>
                    <a:pt x="6784" y="5"/>
                  </a:cubicBezTo>
                  <a:cubicBezTo>
                    <a:pt x="6725" y="2"/>
                    <a:pt x="6666" y="1"/>
                    <a:pt x="6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a:off x="6268470" y="825706"/>
              <a:ext cx="273450" cy="98038"/>
            </a:xfrm>
            <a:custGeom>
              <a:avLst/>
              <a:gdLst/>
              <a:ahLst/>
              <a:cxnLst/>
              <a:rect l="l" t="t" r="r" b="b"/>
              <a:pathLst>
                <a:path w="13564" h="4863" extrusionOk="0">
                  <a:moveTo>
                    <a:pt x="11126" y="0"/>
                  </a:moveTo>
                  <a:lnTo>
                    <a:pt x="5310" y="1727"/>
                  </a:lnTo>
                  <a:lnTo>
                    <a:pt x="4879" y="1856"/>
                  </a:lnTo>
                  <a:lnTo>
                    <a:pt x="4855" y="1861"/>
                  </a:lnTo>
                  <a:lnTo>
                    <a:pt x="4103" y="2088"/>
                  </a:lnTo>
                  <a:lnTo>
                    <a:pt x="2974" y="2425"/>
                  </a:lnTo>
                  <a:lnTo>
                    <a:pt x="2255" y="2632"/>
                  </a:lnTo>
                  <a:lnTo>
                    <a:pt x="500" y="3156"/>
                  </a:lnTo>
                  <a:cubicBezTo>
                    <a:pt x="322" y="3733"/>
                    <a:pt x="159" y="4302"/>
                    <a:pt x="1" y="4862"/>
                  </a:cubicBezTo>
                  <a:lnTo>
                    <a:pt x="1784" y="4326"/>
                  </a:lnTo>
                  <a:lnTo>
                    <a:pt x="4526" y="3506"/>
                  </a:lnTo>
                  <a:lnTo>
                    <a:pt x="4964" y="3376"/>
                  </a:lnTo>
                  <a:lnTo>
                    <a:pt x="7154" y="2722"/>
                  </a:lnTo>
                  <a:lnTo>
                    <a:pt x="7592" y="2588"/>
                  </a:lnTo>
                  <a:lnTo>
                    <a:pt x="8673" y="2263"/>
                  </a:lnTo>
                  <a:lnTo>
                    <a:pt x="13564" y="796"/>
                  </a:lnTo>
                  <a:cubicBezTo>
                    <a:pt x="12715" y="484"/>
                    <a:pt x="11902" y="220"/>
                    <a:pt x="1112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a:off x="6226879" y="1034934"/>
              <a:ext cx="358606" cy="138076"/>
            </a:xfrm>
            <a:custGeom>
              <a:avLst/>
              <a:gdLst/>
              <a:ahLst/>
              <a:cxnLst/>
              <a:rect l="l" t="t" r="r" b="b"/>
              <a:pathLst>
                <a:path w="17788" h="6849" extrusionOk="0">
                  <a:moveTo>
                    <a:pt x="17787" y="0"/>
                  </a:moveTo>
                  <a:lnTo>
                    <a:pt x="130" y="5240"/>
                  </a:lnTo>
                  <a:lnTo>
                    <a:pt x="0" y="6849"/>
                  </a:lnTo>
                  <a:lnTo>
                    <a:pt x="0" y="6849"/>
                  </a:lnTo>
                  <a:lnTo>
                    <a:pt x="17503" y="1593"/>
                  </a:lnTo>
                  <a:lnTo>
                    <a:pt x="17787"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a:off x="6234661" y="915945"/>
              <a:ext cx="367940" cy="178698"/>
            </a:xfrm>
            <a:custGeom>
              <a:avLst/>
              <a:gdLst/>
              <a:ahLst/>
              <a:cxnLst/>
              <a:rect l="l" t="t" r="r" b="b"/>
              <a:pathLst>
                <a:path w="18251" h="8864" extrusionOk="0">
                  <a:moveTo>
                    <a:pt x="18250" y="0"/>
                  </a:moveTo>
                  <a:lnTo>
                    <a:pt x="573" y="5244"/>
                  </a:lnTo>
                  <a:cubicBezTo>
                    <a:pt x="329" y="6540"/>
                    <a:pt x="142" y="7759"/>
                    <a:pt x="0" y="8864"/>
                  </a:cubicBezTo>
                  <a:lnTo>
                    <a:pt x="17783" y="3522"/>
                  </a:lnTo>
                  <a:lnTo>
                    <a:pt x="17783" y="3518"/>
                  </a:lnTo>
                  <a:cubicBezTo>
                    <a:pt x="17966" y="2328"/>
                    <a:pt x="18112" y="1256"/>
                    <a:pt x="18226" y="370"/>
                  </a:cubicBezTo>
                  <a:cubicBezTo>
                    <a:pt x="18238" y="248"/>
                    <a:pt x="18246" y="126"/>
                    <a:pt x="18250"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a:off x="6306150" y="934493"/>
              <a:ext cx="103360" cy="104187"/>
            </a:xfrm>
            <a:custGeom>
              <a:avLst/>
              <a:gdLst/>
              <a:ahLst/>
              <a:cxnLst/>
              <a:rect l="l" t="t" r="r" b="b"/>
              <a:pathLst>
                <a:path w="5127" h="5168" extrusionOk="0">
                  <a:moveTo>
                    <a:pt x="1516" y="0"/>
                  </a:moveTo>
                  <a:cubicBezTo>
                    <a:pt x="1121" y="0"/>
                    <a:pt x="788" y="184"/>
                    <a:pt x="675" y="470"/>
                  </a:cubicBezTo>
                  <a:cubicBezTo>
                    <a:pt x="142" y="1814"/>
                    <a:pt x="25" y="3134"/>
                    <a:pt x="8" y="3853"/>
                  </a:cubicBezTo>
                  <a:cubicBezTo>
                    <a:pt x="0" y="4198"/>
                    <a:pt x="301" y="4540"/>
                    <a:pt x="744" y="4670"/>
                  </a:cubicBezTo>
                  <a:cubicBezTo>
                    <a:pt x="1666" y="4946"/>
                    <a:pt x="2770" y="5092"/>
                    <a:pt x="3494" y="5161"/>
                  </a:cubicBezTo>
                  <a:cubicBezTo>
                    <a:pt x="3537" y="5165"/>
                    <a:pt x="3580" y="5167"/>
                    <a:pt x="3622" y="5167"/>
                  </a:cubicBezTo>
                  <a:cubicBezTo>
                    <a:pt x="4038" y="5167"/>
                    <a:pt x="4389" y="4971"/>
                    <a:pt x="4489" y="4661"/>
                  </a:cubicBezTo>
                  <a:cubicBezTo>
                    <a:pt x="4834" y="3569"/>
                    <a:pt x="5013" y="2216"/>
                    <a:pt x="5090" y="1465"/>
                  </a:cubicBezTo>
                  <a:cubicBezTo>
                    <a:pt x="5126" y="1120"/>
                    <a:pt x="4838" y="770"/>
                    <a:pt x="4399" y="616"/>
                  </a:cubicBezTo>
                  <a:cubicBezTo>
                    <a:pt x="3510" y="303"/>
                    <a:pt x="2584" y="96"/>
                    <a:pt x="1645" y="7"/>
                  </a:cubicBezTo>
                  <a:cubicBezTo>
                    <a:pt x="1602" y="2"/>
                    <a:pt x="1558" y="0"/>
                    <a:pt x="15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a:off x="6433968" y="958747"/>
              <a:ext cx="103380" cy="104247"/>
            </a:xfrm>
            <a:custGeom>
              <a:avLst/>
              <a:gdLst/>
              <a:ahLst/>
              <a:cxnLst/>
              <a:rect l="l" t="t" r="r" b="b"/>
              <a:pathLst>
                <a:path w="5128" h="5171" extrusionOk="0">
                  <a:moveTo>
                    <a:pt x="1527" y="0"/>
                  </a:moveTo>
                  <a:cubicBezTo>
                    <a:pt x="1130" y="0"/>
                    <a:pt x="790" y="185"/>
                    <a:pt x="675" y="473"/>
                  </a:cubicBezTo>
                  <a:cubicBezTo>
                    <a:pt x="143" y="1813"/>
                    <a:pt x="29" y="3138"/>
                    <a:pt x="9" y="3852"/>
                  </a:cubicBezTo>
                  <a:cubicBezTo>
                    <a:pt x="1" y="4202"/>
                    <a:pt x="306" y="4539"/>
                    <a:pt x="744" y="4673"/>
                  </a:cubicBezTo>
                  <a:cubicBezTo>
                    <a:pt x="1670" y="4949"/>
                    <a:pt x="2771" y="5091"/>
                    <a:pt x="3498" y="5164"/>
                  </a:cubicBezTo>
                  <a:cubicBezTo>
                    <a:pt x="3541" y="5169"/>
                    <a:pt x="3583" y="5171"/>
                    <a:pt x="3625" y="5171"/>
                  </a:cubicBezTo>
                  <a:cubicBezTo>
                    <a:pt x="4041" y="5171"/>
                    <a:pt x="4390" y="4971"/>
                    <a:pt x="4489" y="4665"/>
                  </a:cubicBezTo>
                  <a:cubicBezTo>
                    <a:pt x="4839" y="3572"/>
                    <a:pt x="5013" y="2220"/>
                    <a:pt x="5090" y="1468"/>
                  </a:cubicBezTo>
                  <a:cubicBezTo>
                    <a:pt x="5127" y="1119"/>
                    <a:pt x="4843" y="774"/>
                    <a:pt x="4400" y="619"/>
                  </a:cubicBezTo>
                  <a:cubicBezTo>
                    <a:pt x="3510" y="306"/>
                    <a:pt x="2584" y="99"/>
                    <a:pt x="1646" y="6"/>
                  </a:cubicBezTo>
                  <a:cubicBezTo>
                    <a:pt x="1606" y="2"/>
                    <a:pt x="1566"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a:off x="6284276" y="1065518"/>
              <a:ext cx="103360" cy="104207"/>
            </a:xfrm>
            <a:custGeom>
              <a:avLst/>
              <a:gdLst/>
              <a:ahLst/>
              <a:cxnLst/>
              <a:rect l="l" t="t" r="r" b="b"/>
              <a:pathLst>
                <a:path w="5127" h="5169" extrusionOk="0">
                  <a:moveTo>
                    <a:pt x="1516" y="0"/>
                  </a:moveTo>
                  <a:cubicBezTo>
                    <a:pt x="1121" y="0"/>
                    <a:pt x="789" y="184"/>
                    <a:pt x="675" y="470"/>
                  </a:cubicBezTo>
                  <a:cubicBezTo>
                    <a:pt x="143" y="1814"/>
                    <a:pt x="29" y="3134"/>
                    <a:pt x="9" y="3853"/>
                  </a:cubicBezTo>
                  <a:cubicBezTo>
                    <a:pt x="1" y="4203"/>
                    <a:pt x="301" y="4540"/>
                    <a:pt x="748" y="4670"/>
                  </a:cubicBezTo>
                  <a:cubicBezTo>
                    <a:pt x="1670" y="4946"/>
                    <a:pt x="2771" y="5092"/>
                    <a:pt x="3498" y="5161"/>
                  </a:cubicBezTo>
                  <a:cubicBezTo>
                    <a:pt x="3544" y="5166"/>
                    <a:pt x="3589" y="5168"/>
                    <a:pt x="3634" y="5168"/>
                  </a:cubicBezTo>
                  <a:cubicBezTo>
                    <a:pt x="4047" y="5168"/>
                    <a:pt x="4394" y="4969"/>
                    <a:pt x="4489" y="4662"/>
                  </a:cubicBezTo>
                  <a:cubicBezTo>
                    <a:pt x="4838" y="3569"/>
                    <a:pt x="5017" y="2216"/>
                    <a:pt x="5090" y="1469"/>
                  </a:cubicBezTo>
                  <a:cubicBezTo>
                    <a:pt x="5127" y="1120"/>
                    <a:pt x="4843" y="770"/>
                    <a:pt x="4404" y="616"/>
                  </a:cubicBezTo>
                  <a:cubicBezTo>
                    <a:pt x="3510" y="303"/>
                    <a:pt x="2584" y="100"/>
                    <a:pt x="1646" y="7"/>
                  </a:cubicBezTo>
                  <a:cubicBezTo>
                    <a:pt x="1602" y="2"/>
                    <a:pt x="1559"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6412114" y="1089832"/>
              <a:ext cx="103360" cy="104187"/>
            </a:xfrm>
            <a:custGeom>
              <a:avLst/>
              <a:gdLst/>
              <a:ahLst/>
              <a:cxnLst/>
              <a:rect l="l" t="t" r="r" b="b"/>
              <a:pathLst>
                <a:path w="5127" h="5168" extrusionOk="0">
                  <a:moveTo>
                    <a:pt x="1517" y="1"/>
                  </a:moveTo>
                  <a:cubicBezTo>
                    <a:pt x="1125" y="1"/>
                    <a:pt x="792" y="184"/>
                    <a:pt x="679" y="470"/>
                  </a:cubicBezTo>
                  <a:cubicBezTo>
                    <a:pt x="143" y="1815"/>
                    <a:pt x="29" y="3135"/>
                    <a:pt x="8" y="3854"/>
                  </a:cubicBezTo>
                  <a:cubicBezTo>
                    <a:pt x="0" y="4199"/>
                    <a:pt x="305" y="4540"/>
                    <a:pt x="748" y="4670"/>
                  </a:cubicBezTo>
                  <a:cubicBezTo>
                    <a:pt x="1670" y="4946"/>
                    <a:pt x="2771" y="5092"/>
                    <a:pt x="3498" y="5162"/>
                  </a:cubicBezTo>
                  <a:cubicBezTo>
                    <a:pt x="3541" y="5166"/>
                    <a:pt x="3584" y="5168"/>
                    <a:pt x="3626" y="5168"/>
                  </a:cubicBezTo>
                  <a:cubicBezTo>
                    <a:pt x="4043" y="5168"/>
                    <a:pt x="4393" y="4972"/>
                    <a:pt x="4489" y="4662"/>
                  </a:cubicBezTo>
                  <a:cubicBezTo>
                    <a:pt x="4838" y="3569"/>
                    <a:pt x="5017" y="2217"/>
                    <a:pt x="5090" y="1465"/>
                  </a:cubicBezTo>
                  <a:cubicBezTo>
                    <a:pt x="5127" y="1120"/>
                    <a:pt x="4842" y="771"/>
                    <a:pt x="4403" y="616"/>
                  </a:cubicBezTo>
                  <a:cubicBezTo>
                    <a:pt x="3510" y="304"/>
                    <a:pt x="2584" y="100"/>
                    <a:pt x="1645" y="7"/>
                  </a:cubicBezTo>
                  <a:cubicBezTo>
                    <a:pt x="1602" y="3"/>
                    <a:pt x="1559" y="1"/>
                    <a:pt x="1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6578439" y="1034511"/>
              <a:ext cx="35965" cy="59069"/>
            </a:xfrm>
            <a:custGeom>
              <a:avLst/>
              <a:gdLst/>
              <a:ahLst/>
              <a:cxnLst/>
              <a:rect l="l" t="t" r="r" b="b"/>
              <a:pathLst>
                <a:path w="1784" h="2930" extrusionOk="0">
                  <a:moveTo>
                    <a:pt x="1119" y="1"/>
                  </a:moveTo>
                  <a:cubicBezTo>
                    <a:pt x="738" y="1"/>
                    <a:pt x="326" y="561"/>
                    <a:pt x="171" y="1313"/>
                  </a:cubicBezTo>
                  <a:cubicBezTo>
                    <a:pt x="0" y="2117"/>
                    <a:pt x="187" y="2836"/>
                    <a:pt x="585" y="2922"/>
                  </a:cubicBezTo>
                  <a:cubicBezTo>
                    <a:pt x="610" y="2927"/>
                    <a:pt x="635" y="2929"/>
                    <a:pt x="661" y="2929"/>
                  </a:cubicBezTo>
                  <a:cubicBezTo>
                    <a:pt x="1040" y="2929"/>
                    <a:pt x="1457" y="2372"/>
                    <a:pt x="1613" y="1618"/>
                  </a:cubicBezTo>
                  <a:cubicBezTo>
                    <a:pt x="1783" y="813"/>
                    <a:pt x="1596" y="90"/>
                    <a:pt x="1198" y="9"/>
                  </a:cubicBezTo>
                  <a:cubicBezTo>
                    <a:pt x="1172" y="4"/>
                    <a:pt x="1146" y="1"/>
                    <a:pt x="1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6673657" y="1296137"/>
              <a:ext cx="27216" cy="22922"/>
            </a:xfrm>
            <a:custGeom>
              <a:avLst/>
              <a:gdLst/>
              <a:ahLst/>
              <a:cxnLst/>
              <a:rect l="l" t="t" r="r" b="b"/>
              <a:pathLst>
                <a:path w="1350" h="1137" extrusionOk="0">
                  <a:moveTo>
                    <a:pt x="723" y="1"/>
                  </a:moveTo>
                  <a:cubicBezTo>
                    <a:pt x="292" y="1"/>
                    <a:pt x="0" y="493"/>
                    <a:pt x="253" y="879"/>
                  </a:cubicBezTo>
                  <a:cubicBezTo>
                    <a:pt x="369" y="1055"/>
                    <a:pt x="549" y="1136"/>
                    <a:pt x="727" y="1136"/>
                  </a:cubicBezTo>
                  <a:cubicBezTo>
                    <a:pt x="978" y="1136"/>
                    <a:pt x="1225" y="974"/>
                    <a:pt x="1285" y="684"/>
                  </a:cubicBezTo>
                  <a:cubicBezTo>
                    <a:pt x="1350" y="380"/>
                    <a:pt x="1155" y="79"/>
                    <a:pt x="846" y="14"/>
                  </a:cubicBezTo>
                  <a:cubicBezTo>
                    <a:pt x="804" y="5"/>
                    <a:pt x="763"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6732526" y="1214849"/>
              <a:ext cx="27236" cy="22922"/>
            </a:xfrm>
            <a:custGeom>
              <a:avLst/>
              <a:gdLst/>
              <a:ahLst/>
              <a:cxnLst/>
              <a:rect l="l" t="t" r="r" b="b"/>
              <a:pathLst>
                <a:path w="1351" h="1137" extrusionOk="0">
                  <a:moveTo>
                    <a:pt x="726" y="0"/>
                  </a:moveTo>
                  <a:cubicBezTo>
                    <a:pt x="294" y="0"/>
                    <a:pt x="0" y="490"/>
                    <a:pt x="253" y="878"/>
                  </a:cubicBezTo>
                  <a:cubicBezTo>
                    <a:pt x="368" y="1055"/>
                    <a:pt x="547" y="1137"/>
                    <a:pt x="725" y="1137"/>
                  </a:cubicBezTo>
                  <a:cubicBezTo>
                    <a:pt x="976" y="1137"/>
                    <a:pt x="1223" y="974"/>
                    <a:pt x="1285" y="687"/>
                  </a:cubicBezTo>
                  <a:cubicBezTo>
                    <a:pt x="1350" y="378"/>
                    <a:pt x="1151" y="78"/>
                    <a:pt x="847" y="13"/>
                  </a:cubicBezTo>
                  <a:cubicBezTo>
                    <a:pt x="806" y="4"/>
                    <a:pt x="76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6763795" y="1121404"/>
              <a:ext cx="27236" cy="22962"/>
            </a:xfrm>
            <a:custGeom>
              <a:avLst/>
              <a:gdLst/>
              <a:ahLst/>
              <a:cxnLst/>
              <a:rect l="l" t="t" r="r" b="b"/>
              <a:pathLst>
                <a:path w="1351" h="1139" extrusionOk="0">
                  <a:moveTo>
                    <a:pt x="727" y="1"/>
                  </a:moveTo>
                  <a:cubicBezTo>
                    <a:pt x="294" y="1"/>
                    <a:pt x="1" y="491"/>
                    <a:pt x="254" y="878"/>
                  </a:cubicBezTo>
                  <a:cubicBezTo>
                    <a:pt x="369" y="1056"/>
                    <a:pt x="549" y="1138"/>
                    <a:pt x="727" y="1138"/>
                  </a:cubicBezTo>
                  <a:cubicBezTo>
                    <a:pt x="977" y="1138"/>
                    <a:pt x="1224" y="976"/>
                    <a:pt x="1286" y="687"/>
                  </a:cubicBezTo>
                  <a:cubicBezTo>
                    <a:pt x="1351" y="379"/>
                    <a:pt x="1152" y="78"/>
                    <a:pt x="847" y="13"/>
                  </a:cubicBezTo>
                  <a:cubicBezTo>
                    <a:pt x="806" y="5"/>
                    <a:pt x="766"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6782484" y="1032535"/>
              <a:ext cx="27135" cy="22902"/>
            </a:xfrm>
            <a:custGeom>
              <a:avLst/>
              <a:gdLst/>
              <a:ahLst/>
              <a:cxnLst/>
              <a:rect l="l" t="t" r="r" b="b"/>
              <a:pathLst>
                <a:path w="1346" h="1136" extrusionOk="0">
                  <a:moveTo>
                    <a:pt x="722" y="0"/>
                  </a:moveTo>
                  <a:cubicBezTo>
                    <a:pt x="292" y="0"/>
                    <a:pt x="1" y="489"/>
                    <a:pt x="253" y="879"/>
                  </a:cubicBezTo>
                  <a:cubicBezTo>
                    <a:pt x="368" y="1054"/>
                    <a:pt x="547" y="1136"/>
                    <a:pt x="725" y="1136"/>
                  </a:cubicBezTo>
                  <a:cubicBezTo>
                    <a:pt x="975" y="1136"/>
                    <a:pt x="1223" y="974"/>
                    <a:pt x="1285" y="684"/>
                  </a:cubicBezTo>
                  <a:cubicBezTo>
                    <a:pt x="1346" y="375"/>
                    <a:pt x="1151" y="75"/>
                    <a:pt x="846" y="14"/>
                  </a:cubicBezTo>
                  <a:cubicBezTo>
                    <a:pt x="804" y="5"/>
                    <a:pt x="762"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6699382" y="921349"/>
              <a:ext cx="218917" cy="84813"/>
            </a:xfrm>
            <a:custGeom>
              <a:avLst/>
              <a:gdLst/>
              <a:ahLst/>
              <a:cxnLst/>
              <a:rect l="l" t="t" r="r" b="b"/>
              <a:pathLst>
                <a:path w="10859" h="4207" extrusionOk="0">
                  <a:moveTo>
                    <a:pt x="1185" y="0"/>
                  </a:moveTo>
                  <a:cubicBezTo>
                    <a:pt x="655" y="0"/>
                    <a:pt x="194" y="381"/>
                    <a:pt x="98" y="910"/>
                  </a:cubicBezTo>
                  <a:cubicBezTo>
                    <a:pt x="1" y="1410"/>
                    <a:pt x="25" y="1926"/>
                    <a:pt x="167" y="2413"/>
                  </a:cubicBezTo>
                  <a:cubicBezTo>
                    <a:pt x="289" y="2795"/>
                    <a:pt x="618" y="3079"/>
                    <a:pt x="1016" y="3148"/>
                  </a:cubicBezTo>
                  <a:cubicBezTo>
                    <a:pt x="3157" y="3526"/>
                    <a:pt x="7747" y="4022"/>
                    <a:pt x="9485" y="4201"/>
                  </a:cubicBezTo>
                  <a:cubicBezTo>
                    <a:pt x="9524" y="4205"/>
                    <a:pt x="9562" y="4207"/>
                    <a:pt x="9600" y="4207"/>
                  </a:cubicBezTo>
                  <a:cubicBezTo>
                    <a:pt x="10052" y="4207"/>
                    <a:pt x="10462" y="3924"/>
                    <a:pt x="10627" y="3494"/>
                  </a:cubicBezTo>
                  <a:cubicBezTo>
                    <a:pt x="10793" y="3035"/>
                    <a:pt x="10858" y="2543"/>
                    <a:pt x="10821" y="2052"/>
                  </a:cubicBezTo>
                  <a:cubicBezTo>
                    <a:pt x="10777" y="1556"/>
                    <a:pt x="10407" y="1154"/>
                    <a:pt x="9916" y="1073"/>
                  </a:cubicBezTo>
                  <a:cubicBezTo>
                    <a:pt x="6914" y="545"/>
                    <a:pt x="2994" y="159"/>
                    <a:pt x="1280" y="5"/>
                  </a:cubicBezTo>
                  <a:cubicBezTo>
                    <a:pt x="1248" y="2"/>
                    <a:pt x="1217" y="0"/>
                    <a:pt x="1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6588922" y="1036729"/>
              <a:ext cx="35965" cy="59049"/>
            </a:xfrm>
            <a:custGeom>
              <a:avLst/>
              <a:gdLst/>
              <a:ahLst/>
              <a:cxnLst/>
              <a:rect l="l" t="t" r="r" b="b"/>
              <a:pathLst>
                <a:path w="1784" h="2929" extrusionOk="0">
                  <a:moveTo>
                    <a:pt x="1120" y="1"/>
                  </a:moveTo>
                  <a:cubicBezTo>
                    <a:pt x="741" y="1"/>
                    <a:pt x="326" y="561"/>
                    <a:pt x="171" y="1313"/>
                  </a:cubicBezTo>
                  <a:cubicBezTo>
                    <a:pt x="0" y="2117"/>
                    <a:pt x="187" y="2836"/>
                    <a:pt x="589" y="2921"/>
                  </a:cubicBezTo>
                  <a:cubicBezTo>
                    <a:pt x="614" y="2926"/>
                    <a:pt x="639" y="2929"/>
                    <a:pt x="664" y="2929"/>
                  </a:cubicBezTo>
                  <a:cubicBezTo>
                    <a:pt x="1043" y="2929"/>
                    <a:pt x="1456" y="2367"/>
                    <a:pt x="1613" y="1613"/>
                  </a:cubicBezTo>
                  <a:cubicBezTo>
                    <a:pt x="1783" y="813"/>
                    <a:pt x="1596" y="94"/>
                    <a:pt x="1198" y="9"/>
                  </a:cubicBezTo>
                  <a:cubicBezTo>
                    <a:pt x="1172" y="3"/>
                    <a:pt x="1146" y="1"/>
                    <a:pt x="1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713225" y="2347588"/>
            <a:ext cx="44004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713225" y="953913"/>
            <a:ext cx="14346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713225" y="4009738"/>
            <a:ext cx="44004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3"/>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 name="Google Shape;19;p4"/>
          <p:cNvSpPr txBox="1">
            <a:spLocks noGrp="1"/>
          </p:cNvSpPr>
          <p:nvPr>
            <p:ph type="body" idx="1"/>
          </p:nvPr>
        </p:nvSpPr>
        <p:spPr>
          <a:xfrm>
            <a:off x="720000" y="1241575"/>
            <a:ext cx="3914700" cy="1496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20" name="Google Shape;20;p4"/>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6"/>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6"/>
          <p:cNvGrpSpPr/>
          <p:nvPr/>
        </p:nvGrpSpPr>
        <p:grpSpPr>
          <a:xfrm>
            <a:off x="7381585" y="3203176"/>
            <a:ext cx="1633678" cy="1796833"/>
            <a:chOff x="7381585" y="3203176"/>
            <a:chExt cx="1633678" cy="1796833"/>
          </a:xfrm>
        </p:grpSpPr>
        <p:sp>
          <p:nvSpPr>
            <p:cNvPr id="72" name="Google Shape;72;p6"/>
            <p:cNvSpPr/>
            <p:nvPr/>
          </p:nvSpPr>
          <p:spPr>
            <a:xfrm>
              <a:off x="7381585" y="4856383"/>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8745474" y="320317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8755765" y="44437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8329812" y="470651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8755774" y="36423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7836738" y="48718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8462250" y="43144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 name="Google Shape;79;p6"/>
            <p:cNvCxnSpPr>
              <a:stCxn id="72" idx="6"/>
              <a:endCxn id="77" idx="2"/>
            </p:cNvCxnSpPr>
            <p:nvPr/>
          </p:nvCxnSpPr>
          <p:spPr>
            <a:xfrm>
              <a:off x="7505485" y="4918633"/>
              <a:ext cx="331200" cy="3300"/>
            </a:xfrm>
            <a:prstGeom prst="straightConnector1">
              <a:avLst/>
            </a:prstGeom>
            <a:noFill/>
            <a:ln w="19050" cap="flat" cmpd="sng">
              <a:solidFill>
                <a:schemeClr val="dk2"/>
              </a:solidFill>
              <a:prstDash val="solid"/>
              <a:round/>
              <a:headEnd type="none" w="med" len="med"/>
              <a:tailEnd type="none" w="med" len="med"/>
            </a:ln>
          </p:spPr>
        </p:cxnSp>
        <p:cxnSp>
          <p:nvCxnSpPr>
            <p:cNvPr id="80" name="Google Shape;80;p6"/>
            <p:cNvCxnSpPr>
              <a:stCxn id="77" idx="6"/>
              <a:endCxn id="75" idx="2"/>
            </p:cNvCxnSpPr>
            <p:nvPr/>
          </p:nvCxnSpPr>
          <p:spPr>
            <a:xfrm rot="10800000" flipH="1">
              <a:off x="7936638" y="4786634"/>
              <a:ext cx="393300" cy="135300"/>
            </a:xfrm>
            <a:prstGeom prst="straightConnector1">
              <a:avLst/>
            </a:prstGeom>
            <a:noFill/>
            <a:ln w="19050" cap="flat" cmpd="sng">
              <a:solidFill>
                <a:schemeClr val="dk2"/>
              </a:solidFill>
              <a:prstDash val="solid"/>
              <a:round/>
              <a:headEnd type="none" w="med" len="med"/>
              <a:tailEnd type="none" w="med" len="med"/>
            </a:ln>
          </p:spPr>
        </p:cxnSp>
        <p:cxnSp>
          <p:nvCxnSpPr>
            <p:cNvPr id="81" name="Google Shape;81;p6"/>
            <p:cNvCxnSpPr>
              <a:stCxn id="75" idx="7"/>
              <a:endCxn id="74" idx="3"/>
            </p:cNvCxnSpPr>
            <p:nvPr/>
          </p:nvCxnSpPr>
          <p:spPr>
            <a:xfrm rot="10800000" flipH="1">
              <a:off x="8466039" y="4580577"/>
              <a:ext cx="313200" cy="149400"/>
            </a:xfrm>
            <a:prstGeom prst="straightConnector1">
              <a:avLst/>
            </a:prstGeom>
            <a:noFill/>
            <a:ln w="19050" cap="flat" cmpd="sng">
              <a:solidFill>
                <a:schemeClr val="dk2"/>
              </a:solidFill>
              <a:prstDash val="solid"/>
              <a:round/>
              <a:headEnd type="none" w="med" len="med"/>
              <a:tailEnd type="none" w="med" len="med"/>
            </a:ln>
          </p:spPr>
        </p:cxnSp>
        <p:cxnSp>
          <p:nvCxnSpPr>
            <p:cNvPr id="82" name="Google Shape;82;p6"/>
            <p:cNvCxnSpPr>
              <a:stCxn id="74" idx="1"/>
              <a:endCxn id="78" idx="6"/>
            </p:cNvCxnSpPr>
            <p:nvPr/>
          </p:nvCxnSpPr>
          <p:spPr>
            <a:xfrm rot="10800000">
              <a:off x="8562238" y="4364652"/>
              <a:ext cx="216900" cy="102600"/>
            </a:xfrm>
            <a:prstGeom prst="straightConnector1">
              <a:avLst/>
            </a:prstGeom>
            <a:noFill/>
            <a:ln w="19050" cap="flat" cmpd="sng">
              <a:solidFill>
                <a:schemeClr val="dk2"/>
              </a:solidFill>
              <a:prstDash val="solid"/>
              <a:round/>
              <a:headEnd type="none" w="med" len="med"/>
              <a:tailEnd type="none" w="med" len="med"/>
            </a:ln>
          </p:spPr>
        </p:cxnSp>
        <p:cxnSp>
          <p:nvCxnSpPr>
            <p:cNvPr id="83" name="Google Shape;83;p6"/>
            <p:cNvCxnSpPr>
              <a:stCxn id="74" idx="0"/>
              <a:endCxn id="76" idx="4"/>
            </p:cNvCxnSpPr>
            <p:nvPr/>
          </p:nvCxnSpPr>
          <p:spPr>
            <a:xfrm rot="10800000">
              <a:off x="8835565" y="3802692"/>
              <a:ext cx="0" cy="641100"/>
            </a:xfrm>
            <a:prstGeom prst="straightConnector1">
              <a:avLst/>
            </a:prstGeom>
            <a:noFill/>
            <a:ln w="19050" cap="flat" cmpd="sng">
              <a:solidFill>
                <a:schemeClr val="dk2"/>
              </a:solidFill>
              <a:prstDash val="solid"/>
              <a:round/>
              <a:headEnd type="none" w="med" len="med"/>
              <a:tailEnd type="none" w="med" len="med"/>
            </a:ln>
          </p:spPr>
        </p:cxnSp>
        <p:cxnSp>
          <p:nvCxnSpPr>
            <p:cNvPr id="84" name="Google Shape;84;p6"/>
            <p:cNvCxnSpPr>
              <a:stCxn id="73" idx="4"/>
              <a:endCxn id="76" idx="0"/>
            </p:cNvCxnSpPr>
            <p:nvPr/>
          </p:nvCxnSpPr>
          <p:spPr>
            <a:xfrm>
              <a:off x="8795424" y="3303376"/>
              <a:ext cx="40200" cy="339000"/>
            </a:xfrm>
            <a:prstGeom prst="straightConnector1">
              <a:avLst/>
            </a:prstGeom>
            <a:noFill/>
            <a:ln w="19050" cap="flat" cmpd="sng">
              <a:solidFill>
                <a:schemeClr val="dk2"/>
              </a:solidFill>
              <a:prstDash val="solid"/>
              <a:round/>
              <a:headEnd type="none" w="med" len="med"/>
              <a:tailEnd type="none" w="med" len="med"/>
            </a:ln>
          </p:spPr>
        </p:cxnSp>
        <p:sp>
          <p:nvSpPr>
            <p:cNvPr id="85" name="Google Shape;85;p6"/>
            <p:cNvSpPr/>
            <p:nvPr/>
          </p:nvSpPr>
          <p:spPr>
            <a:xfrm>
              <a:off x="8915363" y="4899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 name="Google Shape;86;p6"/>
            <p:cNvCxnSpPr>
              <a:stCxn id="74" idx="4"/>
              <a:endCxn id="85" idx="0"/>
            </p:cNvCxnSpPr>
            <p:nvPr/>
          </p:nvCxnSpPr>
          <p:spPr>
            <a:xfrm>
              <a:off x="8835565" y="4603992"/>
              <a:ext cx="129600" cy="295800"/>
            </a:xfrm>
            <a:prstGeom prst="straightConnector1">
              <a:avLst/>
            </a:prstGeom>
            <a:noFill/>
            <a:ln w="19050" cap="flat" cmpd="sng">
              <a:solidFill>
                <a:schemeClr val="dk2"/>
              </a:solidFill>
              <a:prstDash val="solid"/>
              <a:round/>
              <a:headEnd type="none" w="med" len="med"/>
              <a:tailEnd type="none" w="med" len="med"/>
            </a:ln>
          </p:spPr>
        </p:cxnSp>
      </p:grpSp>
      <p:grpSp>
        <p:nvGrpSpPr>
          <p:cNvPr id="87" name="Google Shape;87;p6"/>
          <p:cNvGrpSpPr/>
          <p:nvPr/>
        </p:nvGrpSpPr>
        <p:grpSpPr>
          <a:xfrm>
            <a:off x="7974246" y="4185019"/>
            <a:ext cx="823737" cy="736917"/>
            <a:chOff x="7974246" y="4185019"/>
            <a:chExt cx="823737" cy="736917"/>
          </a:xfrm>
        </p:grpSpPr>
        <p:sp>
          <p:nvSpPr>
            <p:cNvPr id="88" name="Google Shape;88;p6"/>
            <p:cNvSpPr/>
            <p:nvPr/>
          </p:nvSpPr>
          <p:spPr>
            <a:xfrm>
              <a:off x="7974246" y="4201806"/>
              <a:ext cx="823737" cy="720130"/>
            </a:xfrm>
            <a:custGeom>
              <a:avLst/>
              <a:gdLst/>
              <a:ahLst/>
              <a:cxnLst/>
              <a:rect l="l" t="t" r="r" b="b"/>
              <a:pathLst>
                <a:path w="50343" h="44011" extrusionOk="0">
                  <a:moveTo>
                    <a:pt x="45499" y="1"/>
                  </a:moveTo>
                  <a:cubicBezTo>
                    <a:pt x="45185" y="722"/>
                    <a:pt x="44958" y="1475"/>
                    <a:pt x="44817" y="2247"/>
                  </a:cubicBezTo>
                  <a:lnTo>
                    <a:pt x="42369" y="2139"/>
                  </a:lnTo>
                  <a:lnTo>
                    <a:pt x="24677" y="1346"/>
                  </a:lnTo>
                  <a:cubicBezTo>
                    <a:pt x="24645" y="1344"/>
                    <a:pt x="24613" y="1343"/>
                    <a:pt x="24581" y="1343"/>
                  </a:cubicBezTo>
                  <a:cubicBezTo>
                    <a:pt x="23850" y="1343"/>
                    <a:pt x="23172" y="1738"/>
                    <a:pt x="22813" y="2384"/>
                  </a:cubicBezTo>
                  <a:lnTo>
                    <a:pt x="4230" y="35572"/>
                  </a:lnTo>
                  <a:cubicBezTo>
                    <a:pt x="3749" y="35309"/>
                    <a:pt x="3200" y="35179"/>
                    <a:pt x="2673" y="35179"/>
                  </a:cubicBezTo>
                  <a:cubicBezTo>
                    <a:pt x="1736" y="35179"/>
                    <a:pt x="867" y="35591"/>
                    <a:pt x="567" y="36401"/>
                  </a:cubicBezTo>
                  <a:cubicBezTo>
                    <a:pt x="0" y="37930"/>
                    <a:pt x="740" y="39484"/>
                    <a:pt x="1919" y="40469"/>
                  </a:cubicBezTo>
                  <a:cubicBezTo>
                    <a:pt x="3094" y="41453"/>
                    <a:pt x="3938" y="41349"/>
                    <a:pt x="4010" y="41367"/>
                  </a:cubicBezTo>
                  <a:cubicBezTo>
                    <a:pt x="4010" y="41367"/>
                    <a:pt x="4018" y="41356"/>
                    <a:pt x="4018" y="41352"/>
                  </a:cubicBezTo>
                  <a:cubicBezTo>
                    <a:pt x="4083" y="41367"/>
                    <a:pt x="4144" y="41392"/>
                    <a:pt x="4216" y="41399"/>
                  </a:cubicBezTo>
                  <a:lnTo>
                    <a:pt x="28590" y="43999"/>
                  </a:lnTo>
                  <a:cubicBezTo>
                    <a:pt x="28662" y="44007"/>
                    <a:pt x="28734" y="44011"/>
                    <a:pt x="28805" y="44011"/>
                  </a:cubicBezTo>
                  <a:cubicBezTo>
                    <a:pt x="29576" y="44011"/>
                    <a:pt x="30288" y="43573"/>
                    <a:pt x="30635" y="42867"/>
                  </a:cubicBezTo>
                  <a:lnTo>
                    <a:pt x="49015" y="5284"/>
                  </a:lnTo>
                  <a:cubicBezTo>
                    <a:pt x="49040" y="5222"/>
                    <a:pt x="49058" y="5161"/>
                    <a:pt x="49076" y="5096"/>
                  </a:cubicBezTo>
                  <a:cubicBezTo>
                    <a:pt x="49091" y="5071"/>
                    <a:pt x="49105" y="5046"/>
                    <a:pt x="49120" y="5017"/>
                  </a:cubicBezTo>
                  <a:cubicBezTo>
                    <a:pt x="50342" y="2474"/>
                    <a:pt x="47064" y="80"/>
                    <a:pt x="454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8437220" y="4201806"/>
              <a:ext cx="360728" cy="703326"/>
            </a:xfrm>
            <a:custGeom>
              <a:avLst/>
              <a:gdLst/>
              <a:ahLst/>
              <a:cxnLst/>
              <a:rect l="l" t="t" r="r" b="b"/>
              <a:pathLst>
                <a:path w="22046" h="42984" extrusionOk="0">
                  <a:moveTo>
                    <a:pt x="17202" y="1"/>
                  </a:moveTo>
                  <a:cubicBezTo>
                    <a:pt x="16888" y="722"/>
                    <a:pt x="16661" y="1475"/>
                    <a:pt x="16520" y="2247"/>
                  </a:cubicBezTo>
                  <a:lnTo>
                    <a:pt x="14072" y="2143"/>
                  </a:lnTo>
                  <a:cubicBezTo>
                    <a:pt x="10614" y="10916"/>
                    <a:pt x="1" y="41378"/>
                    <a:pt x="1" y="41378"/>
                  </a:cubicBezTo>
                  <a:cubicBezTo>
                    <a:pt x="1" y="41378"/>
                    <a:pt x="427" y="42983"/>
                    <a:pt x="1710" y="42983"/>
                  </a:cubicBezTo>
                  <a:cubicBezTo>
                    <a:pt x="1900" y="42983"/>
                    <a:pt x="2109" y="42948"/>
                    <a:pt x="2338" y="42867"/>
                  </a:cubicBezTo>
                  <a:lnTo>
                    <a:pt x="20718" y="5284"/>
                  </a:lnTo>
                  <a:cubicBezTo>
                    <a:pt x="20743" y="5222"/>
                    <a:pt x="20761" y="5161"/>
                    <a:pt x="20779" y="5096"/>
                  </a:cubicBezTo>
                  <a:cubicBezTo>
                    <a:pt x="20794" y="5071"/>
                    <a:pt x="20808" y="5046"/>
                    <a:pt x="20823" y="5017"/>
                  </a:cubicBezTo>
                  <a:cubicBezTo>
                    <a:pt x="22045" y="2474"/>
                    <a:pt x="18767" y="80"/>
                    <a:pt x="172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7974540" y="4185019"/>
              <a:ext cx="780720" cy="698155"/>
            </a:xfrm>
            <a:custGeom>
              <a:avLst/>
              <a:gdLst/>
              <a:ahLst/>
              <a:cxnLst/>
              <a:rect l="l" t="t" r="r" b="b"/>
              <a:pathLst>
                <a:path w="47714" h="42668" extrusionOk="0">
                  <a:moveTo>
                    <a:pt x="22650" y="1"/>
                  </a:moveTo>
                  <a:cubicBezTo>
                    <a:pt x="21915" y="1"/>
                    <a:pt x="21230" y="396"/>
                    <a:pt x="20869" y="1041"/>
                  </a:cubicBezTo>
                  <a:lnTo>
                    <a:pt x="711" y="37041"/>
                  </a:lnTo>
                  <a:cubicBezTo>
                    <a:pt x="0" y="38314"/>
                    <a:pt x="823" y="39901"/>
                    <a:pt x="2272" y="40056"/>
                  </a:cubicBezTo>
                  <a:lnTo>
                    <a:pt x="26646" y="42656"/>
                  </a:lnTo>
                  <a:cubicBezTo>
                    <a:pt x="26718" y="42664"/>
                    <a:pt x="26790" y="42667"/>
                    <a:pt x="26862" y="42667"/>
                  </a:cubicBezTo>
                  <a:cubicBezTo>
                    <a:pt x="27632" y="42667"/>
                    <a:pt x="28344" y="42230"/>
                    <a:pt x="28691" y="41527"/>
                  </a:cubicBezTo>
                  <a:lnTo>
                    <a:pt x="47068" y="3944"/>
                  </a:lnTo>
                  <a:cubicBezTo>
                    <a:pt x="47713" y="2628"/>
                    <a:pt x="46797" y="1084"/>
                    <a:pt x="45333" y="1016"/>
                  </a:cubicBezTo>
                  <a:lnTo>
                    <a:pt x="22737" y="2"/>
                  </a:lnTo>
                  <a:cubicBezTo>
                    <a:pt x="22708" y="1"/>
                    <a:pt x="22679" y="1"/>
                    <a:pt x="226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8027109" y="4219754"/>
              <a:ext cx="676508" cy="626455"/>
            </a:xfrm>
            <a:custGeom>
              <a:avLst/>
              <a:gdLst/>
              <a:ahLst/>
              <a:cxnLst/>
              <a:rect l="l" t="t" r="r" b="b"/>
              <a:pathLst>
                <a:path w="41345" h="38286" extrusionOk="0">
                  <a:moveTo>
                    <a:pt x="21235" y="0"/>
                  </a:moveTo>
                  <a:cubicBezTo>
                    <a:pt x="20103" y="0"/>
                    <a:pt x="19054" y="615"/>
                    <a:pt x="18496" y="1608"/>
                  </a:cubicBezTo>
                  <a:lnTo>
                    <a:pt x="17288" y="3765"/>
                  </a:lnTo>
                  <a:lnTo>
                    <a:pt x="13765" y="10050"/>
                  </a:lnTo>
                  <a:lnTo>
                    <a:pt x="9164" y="18258"/>
                  </a:lnTo>
                  <a:lnTo>
                    <a:pt x="909" y="32985"/>
                  </a:lnTo>
                  <a:lnTo>
                    <a:pt x="650" y="33450"/>
                  </a:lnTo>
                  <a:cubicBezTo>
                    <a:pt x="0" y="34612"/>
                    <a:pt x="747" y="36054"/>
                    <a:pt x="2067" y="36195"/>
                  </a:cubicBezTo>
                  <a:lnTo>
                    <a:pt x="4977" y="36505"/>
                  </a:lnTo>
                  <a:lnTo>
                    <a:pt x="14494" y="37522"/>
                  </a:lnTo>
                  <a:lnTo>
                    <a:pt x="21461" y="38268"/>
                  </a:lnTo>
                  <a:cubicBezTo>
                    <a:pt x="21570" y="38280"/>
                    <a:pt x="21679" y="38285"/>
                    <a:pt x="21788" y="38285"/>
                  </a:cubicBezTo>
                  <a:cubicBezTo>
                    <a:pt x="22976" y="38285"/>
                    <a:pt x="24076" y="37610"/>
                    <a:pt x="24605" y="36527"/>
                  </a:cubicBezTo>
                  <a:lnTo>
                    <a:pt x="26585" y="32480"/>
                  </a:lnTo>
                  <a:lnTo>
                    <a:pt x="30869" y="23735"/>
                  </a:lnTo>
                  <a:lnTo>
                    <a:pt x="36127" y="12989"/>
                  </a:lnTo>
                  <a:lnTo>
                    <a:pt x="40739" y="3573"/>
                  </a:lnTo>
                  <a:cubicBezTo>
                    <a:pt x="41345" y="2329"/>
                    <a:pt x="40479" y="869"/>
                    <a:pt x="39095" y="808"/>
                  </a:cubicBezTo>
                  <a:lnTo>
                    <a:pt x="37717" y="746"/>
                  </a:lnTo>
                  <a:lnTo>
                    <a:pt x="31331" y="454"/>
                  </a:lnTo>
                  <a:lnTo>
                    <a:pt x="23311" y="94"/>
                  </a:lnTo>
                  <a:lnTo>
                    <a:pt x="21378" y="3"/>
                  </a:lnTo>
                  <a:cubicBezTo>
                    <a:pt x="21330" y="1"/>
                    <a:pt x="21282" y="0"/>
                    <a:pt x="2123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8467963" y="4197781"/>
              <a:ext cx="102986" cy="22695"/>
            </a:xfrm>
            <a:custGeom>
              <a:avLst/>
              <a:gdLst/>
              <a:ahLst/>
              <a:cxnLst/>
              <a:rect l="l" t="t" r="r" b="b"/>
              <a:pathLst>
                <a:path w="6294" h="1387" extrusionOk="0">
                  <a:moveTo>
                    <a:pt x="604" y="1"/>
                  </a:moveTo>
                  <a:cubicBezTo>
                    <a:pt x="289" y="1"/>
                    <a:pt x="26" y="250"/>
                    <a:pt x="11" y="564"/>
                  </a:cubicBezTo>
                  <a:cubicBezTo>
                    <a:pt x="1" y="888"/>
                    <a:pt x="253" y="1162"/>
                    <a:pt x="574" y="1177"/>
                  </a:cubicBezTo>
                  <a:lnTo>
                    <a:pt x="5669" y="1386"/>
                  </a:lnTo>
                  <a:cubicBezTo>
                    <a:pt x="5676" y="1386"/>
                    <a:pt x="5683" y="1386"/>
                    <a:pt x="5690" y="1386"/>
                  </a:cubicBezTo>
                  <a:cubicBezTo>
                    <a:pt x="6002" y="1386"/>
                    <a:pt x="6265" y="1141"/>
                    <a:pt x="6279" y="827"/>
                  </a:cubicBezTo>
                  <a:cubicBezTo>
                    <a:pt x="6293" y="503"/>
                    <a:pt x="6041" y="228"/>
                    <a:pt x="5716" y="214"/>
                  </a:cubicBezTo>
                  <a:lnTo>
                    <a:pt x="624" y="1"/>
                  </a:lnTo>
                  <a:cubicBezTo>
                    <a:pt x="618" y="1"/>
                    <a:pt x="611" y="1"/>
                    <a:pt x="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8136729" y="4826937"/>
              <a:ext cx="103166" cy="28029"/>
            </a:xfrm>
            <a:custGeom>
              <a:avLst/>
              <a:gdLst/>
              <a:ahLst/>
              <a:cxnLst/>
              <a:rect l="l" t="t" r="r" b="b"/>
              <a:pathLst>
                <a:path w="6305" h="1713" extrusionOk="0">
                  <a:moveTo>
                    <a:pt x="622" y="0"/>
                  </a:moveTo>
                  <a:cubicBezTo>
                    <a:pt x="323" y="0"/>
                    <a:pt x="67" y="225"/>
                    <a:pt x="33" y="526"/>
                  </a:cubicBezTo>
                  <a:cubicBezTo>
                    <a:pt x="1" y="851"/>
                    <a:pt x="235" y="1139"/>
                    <a:pt x="556" y="1172"/>
                  </a:cubicBezTo>
                  <a:lnTo>
                    <a:pt x="5626" y="1709"/>
                  </a:lnTo>
                  <a:cubicBezTo>
                    <a:pt x="5646" y="1711"/>
                    <a:pt x="5666" y="1712"/>
                    <a:pt x="5686" y="1712"/>
                  </a:cubicBezTo>
                  <a:cubicBezTo>
                    <a:pt x="5982" y="1712"/>
                    <a:pt x="6238" y="1487"/>
                    <a:pt x="6272" y="1186"/>
                  </a:cubicBezTo>
                  <a:cubicBezTo>
                    <a:pt x="6304" y="865"/>
                    <a:pt x="6070" y="577"/>
                    <a:pt x="5749" y="541"/>
                  </a:cubicBezTo>
                  <a:lnTo>
                    <a:pt x="682" y="3"/>
                  </a:lnTo>
                  <a:cubicBezTo>
                    <a:pt x="662" y="1"/>
                    <a:pt x="642" y="0"/>
                    <a:pt x="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8108523" y="4608023"/>
              <a:ext cx="423691" cy="225655"/>
            </a:xfrm>
            <a:custGeom>
              <a:avLst/>
              <a:gdLst/>
              <a:ahLst/>
              <a:cxnLst/>
              <a:rect l="l" t="t" r="r" b="b"/>
              <a:pathLst>
                <a:path w="25894" h="13791" extrusionOk="0">
                  <a:moveTo>
                    <a:pt x="25893" y="1"/>
                  </a:moveTo>
                  <a:lnTo>
                    <a:pt x="1" y="12774"/>
                  </a:lnTo>
                  <a:lnTo>
                    <a:pt x="9518" y="13791"/>
                  </a:lnTo>
                  <a:lnTo>
                    <a:pt x="21609" y="8746"/>
                  </a:lnTo>
                  <a:lnTo>
                    <a:pt x="258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8252322" y="4221275"/>
              <a:ext cx="287375" cy="162938"/>
            </a:xfrm>
            <a:custGeom>
              <a:avLst/>
              <a:gdLst/>
              <a:ahLst/>
              <a:cxnLst/>
              <a:rect l="l" t="t" r="r" b="b"/>
              <a:pathLst>
                <a:path w="17563" h="9958" extrusionOk="0">
                  <a:moveTo>
                    <a:pt x="9546" y="1"/>
                  </a:moveTo>
                  <a:lnTo>
                    <a:pt x="3523" y="3672"/>
                  </a:lnTo>
                  <a:lnTo>
                    <a:pt x="0" y="9957"/>
                  </a:lnTo>
                  <a:lnTo>
                    <a:pt x="0" y="9957"/>
                  </a:lnTo>
                  <a:lnTo>
                    <a:pt x="17562" y="361"/>
                  </a:lnTo>
                  <a:lnTo>
                    <a:pt x="95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8041981" y="4231959"/>
              <a:ext cx="661634" cy="527527"/>
            </a:xfrm>
            <a:custGeom>
              <a:avLst/>
              <a:gdLst/>
              <a:ahLst/>
              <a:cxnLst/>
              <a:rect l="l" t="t" r="r" b="b"/>
              <a:pathLst>
                <a:path w="40436" h="32240" extrusionOk="0">
                  <a:moveTo>
                    <a:pt x="36808" y="0"/>
                  </a:moveTo>
                  <a:lnTo>
                    <a:pt x="8251" y="17512"/>
                  </a:lnTo>
                  <a:lnTo>
                    <a:pt x="0" y="32239"/>
                  </a:lnTo>
                  <a:lnTo>
                    <a:pt x="35218" y="12243"/>
                  </a:lnTo>
                  <a:lnTo>
                    <a:pt x="39830" y="2827"/>
                  </a:lnTo>
                  <a:cubicBezTo>
                    <a:pt x="40436" y="1583"/>
                    <a:pt x="39570" y="123"/>
                    <a:pt x="38186" y="62"/>
                  </a:cubicBezTo>
                  <a:lnTo>
                    <a:pt x="368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6"/>
          <p:cNvGrpSpPr/>
          <p:nvPr/>
        </p:nvGrpSpPr>
        <p:grpSpPr>
          <a:xfrm>
            <a:off x="424775" y="4414634"/>
            <a:ext cx="1341574" cy="585375"/>
            <a:chOff x="424775" y="4414634"/>
            <a:chExt cx="1341574" cy="585375"/>
          </a:xfrm>
        </p:grpSpPr>
        <p:sp>
          <p:nvSpPr>
            <p:cNvPr id="98" name="Google Shape;98;p6"/>
            <p:cNvSpPr/>
            <p:nvPr/>
          </p:nvSpPr>
          <p:spPr>
            <a:xfrm>
              <a:off x="624565" y="47299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524675" y="44146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981875" y="48718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1606749" y="483531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 name="Google Shape;102;p6"/>
            <p:cNvCxnSpPr>
              <a:stCxn id="99" idx="4"/>
              <a:endCxn id="98" idx="1"/>
            </p:cNvCxnSpPr>
            <p:nvPr/>
          </p:nvCxnSpPr>
          <p:spPr>
            <a:xfrm>
              <a:off x="574625" y="4514834"/>
              <a:ext cx="73200" cy="238500"/>
            </a:xfrm>
            <a:prstGeom prst="straightConnector1">
              <a:avLst/>
            </a:prstGeom>
            <a:noFill/>
            <a:ln w="19050" cap="flat" cmpd="sng">
              <a:solidFill>
                <a:schemeClr val="dk2"/>
              </a:solidFill>
              <a:prstDash val="solid"/>
              <a:round/>
              <a:headEnd type="none" w="med" len="med"/>
              <a:tailEnd type="none" w="med" len="med"/>
            </a:ln>
          </p:spPr>
        </p:cxnSp>
        <p:cxnSp>
          <p:nvCxnSpPr>
            <p:cNvPr id="103" name="Google Shape;103;p6"/>
            <p:cNvCxnSpPr>
              <a:stCxn id="100" idx="6"/>
              <a:endCxn id="101" idx="2"/>
            </p:cNvCxnSpPr>
            <p:nvPr/>
          </p:nvCxnSpPr>
          <p:spPr>
            <a:xfrm rot="10800000" flipH="1">
              <a:off x="1081775" y="4915334"/>
              <a:ext cx="525000" cy="6600"/>
            </a:xfrm>
            <a:prstGeom prst="straightConnector1">
              <a:avLst/>
            </a:prstGeom>
            <a:noFill/>
            <a:ln w="19050" cap="flat" cmpd="sng">
              <a:solidFill>
                <a:schemeClr val="dk2"/>
              </a:solidFill>
              <a:prstDash val="solid"/>
              <a:round/>
              <a:headEnd type="none" w="med" len="med"/>
              <a:tailEnd type="none" w="med" len="med"/>
            </a:ln>
          </p:spPr>
        </p:cxnSp>
        <p:cxnSp>
          <p:nvCxnSpPr>
            <p:cNvPr id="104" name="Google Shape;104;p6"/>
            <p:cNvCxnSpPr>
              <a:stCxn id="100" idx="2"/>
              <a:endCxn id="98" idx="5"/>
            </p:cNvCxnSpPr>
            <p:nvPr/>
          </p:nvCxnSpPr>
          <p:spPr>
            <a:xfrm rot="10800000">
              <a:off x="760775" y="4866734"/>
              <a:ext cx="221100" cy="55200"/>
            </a:xfrm>
            <a:prstGeom prst="straightConnector1">
              <a:avLst/>
            </a:prstGeom>
            <a:noFill/>
            <a:ln w="19050" cap="flat" cmpd="sng">
              <a:solidFill>
                <a:schemeClr val="dk2"/>
              </a:solidFill>
              <a:prstDash val="solid"/>
              <a:round/>
              <a:headEnd type="none" w="med" len="med"/>
              <a:tailEnd type="none" w="med" len="med"/>
            </a:ln>
          </p:spPr>
        </p:cxnSp>
        <p:sp>
          <p:nvSpPr>
            <p:cNvPr id="105" name="Google Shape;105;p6"/>
            <p:cNvSpPr/>
            <p:nvPr/>
          </p:nvSpPr>
          <p:spPr>
            <a:xfrm>
              <a:off x="424775" y="4899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6"/>
            <p:cNvCxnSpPr>
              <a:stCxn id="105" idx="7"/>
              <a:endCxn id="98" idx="2"/>
            </p:cNvCxnSpPr>
            <p:nvPr/>
          </p:nvCxnSpPr>
          <p:spPr>
            <a:xfrm rot="10800000" flipH="1">
              <a:off x="510045" y="4810083"/>
              <a:ext cx="114600" cy="104400"/>
            </a:xfrm>
            <a:prstGeom prst="straightConnector1">
              <a:avLst/>
            </a:prstGeom>
            <a:noFill/>
            <a:ln w="19050" cap="flat" cmpd="sng">
              <a:solidFill>
                <a:schemeClr val="dk2"/>
              </a:solidFill>
              <a:prstDash val="solid"/>
              <a:round/>
              <a:headEnd type="none" w="med" len="med"/>
              <a:tailEnd type="none" w="med" len="med"/>
            </a:ln>
          </p:spPr>
        </p:cxnSp>
      </p:grpSp>
      <p:grpSp>
        <p:nvGrpSpPr>
          <p:cNvPr id="107" name="Google Shape;107;p6"/>
          <p:cNvGrpSpPr/>
          <p:nvPr/>
        </p:nvGrpSpPr>
        <p:grpSpPr>
          <a:xfrm>
            <a:off x="532248" y="4443791"/>
            <a:ext cx="678168" cy="474171"/>
            <a:chOff x="468325" y="4472675"/>
            <a:chExt cx="806000" cy="563550"/>
          </a:xfrm>
        </p:grpSpPr>
        <p:sp>
          <p:nvSpPr>
            <p:cNvPr id="108" name="Google Shape;108;p6"/>
            <p:cNvSpPr/>
            <p:nvPr/>
          </p:nvSpPr>
          <p:spPr>
            <a:xfrm>
              <a:off x="951375" y="4472675"/>
              <a:ext cx="322950" cy="199350"/>
            </a:xfrm>
            <a:custGeom>
              <a:avLst/>
              <a:gdLst/>
              <a:ahLst/>
              <a:cxnLst/>
              <a:rect l="l" t="t" r="r" b="b"/>
              <a:pathLst>
                <a:path w="12918" h="7974" extrusionOk="0">
                  <a:moveTo>
                    <a:pt x="4371" y="0"/>
                  </a:moveTo>
                  <a:cubicBezTo>
                    <a:pt x="3205" y="484"/>
                    <a:pt x="1" y="2913"/>
                    <a:pt x="1" y="2913"/>
                  </a:cubicBezTo>
                  <a:cubicBezTo>
                    <a:pt x="1" y="2913"/>
                    <a:pt x="5898" y="6585"/>
                    <a:pt x="8388" y="7673"/>
                  </a:cubicBezTo>
                  <a:cubicBezTo>
                    <a:pt x="8823" y="7863"/>
                    <a:pt x="9153" y="7973"/>
                    <a:pt x="9328" y="7973"/>
                  </a:cubicBezTo>
                  <a:cubicBezTo>
                    <a:pt x="9371" y="7973"/>
                    <a:pt x="9404" y="7967"/>
                    <a:pt x="9428" y="7953"/>
                  </a:cubicBezTo>
                  <a:cubicBezTo>
                    <a:pt x="10119" y="7551"/>
                    <a:pt x="12731" y="5049"/>
                    <a:pt x="12731" y="5049"/>
                  </a:cubicBezTo>
                  <a:cubicBezTo>
                    <a:pt x="12917" y="3741"/>
                    <a:pt x="12475" y="1991"/>
                    <a:pt x="12438" y="1852"/>
                  </a:cubicBezTo>
                  <a:lnTo>
                    <a:pt x="12438" y="1844"/>
                  </a:lnTo>
                  <a:cubicBezTo>
                    <a:pt x="11272" y="971"/>
                    <a:pt x="4371" y="0"/>
                    <a:pt x="4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150925" y="4518975"/>
              <a:ext cx="123400" cy="153050"/>
            </a:xfrm>
            <a:custGeom>
              <a:avLst/>
              <a:gdLst/>
              <a:ahLst/>
              <a:cxnLst/>
              <a:rect l="l" t="t" r="r" b="b"/>
              <a:pathLst>
                <a:path w="4936" h="6122" extrusionOk="0">
                  <a:moveTo>
                    <a:pt x="4456" y="0"/>
                  </a:moveTo>
                  <a:lnTo>
                    <a:pt x="0" y="3827"/>
                  </a:lnTo>
                  <a:lnTo>
                    <a:pt x="406" y="5821"/>
                  </a:lnTo>
                  <a:cubicBezTo>
                    <a:pt x="841" y="6011"/>
                    <a:pt x="1171" y="6121"/>
                    <a:pt x="1346" y="6121"/>
                  </a:cubicBezTo>
                  <a:cubicBezTo>
                    <a:pt x="1389" y="6121"/>
                    <a:pt x="1422" y="6115"/>
                    <a:pt x="1446" y="6101"/>
                  </a:cubicBezTo>
                  <a:cubicBezTo>
                    <a:pt x="2137" y="5699"/>
                    <a:pt x="4749" y="3197"/>
                    <a:pt x="4749" y="3197"/>
                  </a:cubicBezTo>
                  <a:cubicBezTo>
                    <a:pt x="4935" y="1889"/>
                    <a:pt x="4493" y="139"/>
                    <a:pt x="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468325" y="4535725"/>
              <a:ext cx="728525" cy="495400"/>
            </a:xfrm>
            <a:custGeom>
              <a:avLst/>
              <a:gdLst/>
              <a:ahLst/>
              <a:cxnLst/>
              <a:rect l="l" t="t" r="r" b="b"/>
              <a:pathLst>
                <a:path w="29141" h="19816" extrusionOk="0">
                  <a:moveTo>
                    <a:pt x="18648" y="1"/>
                  </a:moveTo>
                  <a:cubicBezTo>
                    <a:pt x="9326" y="5245"/>
                    <a:pt x="386" y="12629"/>
                    <a:pt x="386" y="12629"/>
                  </a:cubicBezTo>
                  <a:cubicBezTo>
                    <a:pt x="0" y="16610"/>
                    <a:pt x="2912" y="18263"/>
                    <a:pt x="2912" y="18263"/>
                  </a:cubicBezTo>
                  <a:cubicBezTo>
                    <a:pt x="6808" y="19735"/>
                    <a:pt x="11313" y="19816"/>
                    <a:pt x="12253" y="19816"/>
                  </a:cubicBezTo>
                  <a:cubicBezTo>
                    <a:pt x="12368" y="19816"/>
                    <a:pt x="12430" y="19815"/>
                    <a:pt x="12430" y="19815"/>
                  </a:cubicBezTo>
                  <a:cubicBezTo>
                    <a:pt x="12454" y="19798"/>
                    <a:pt x="12482" y="19782"/>
                    <a:pt x="12507" y="19770"/>
                  </a:cubicBezTo>
                  <a:cubicBezTo>
                    <a:pt x="12572" y="19733"/>
                    <a:pt x="12637" y="19693"/>
                    <a:pt x="12698" y="19652"/>
                  </a:cubicBezTo>
                  <a:cubicBezTo>
                    <a:pt x="12718" y="19640"/>
                    <a:pt x="12734" y="19628"/>
                    <a:pt x="12750" y="19616"/>
                  </a:cubicBezTo>
                  <a:cubicBezTo>
                    <a:pt x="12799" y="19591"/>
                    <a:pt x="12844" y="19563"/>
                    <a:pt x="12889" y="19530"/>
                  </a:cubicBezTo>
                  <a:cubicBezTo>
                    <a:pt x="17807" y="16427"/>
                    <a:pt x="28746" y="7775"/>
                    <a:pt x="28746" y="7775"/>
                  </a:cubicBezTo>
                  <a:cubicBezTo>
                    <a:pt x="29140" y="5830"/>
                    <a:pt x="28165" y="2527"/>
                    <a:pt x="28165" y="2527"/>
                  </a:cubicBezTo>
                  <a:cubicBezTo>
                    <a:pt x="27808" y="2353"/>
                    <a:pt x="27410" y="2186"/>
                    <a:pt x="26996" y="2028"/>
                  </a:cubicBezTo>
                  <a:cubicBezTo>
                    <a:pt x="23535" y="699"/>
                    <a:pt x="18648" y="1"/>
                    <a:pt x="18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468325" y="4604000"/>
              <a:ext cx="728525" cy="432225"/>
            </a:xfrm>
            <a:custGeom>
              <a:avLst/>
              <a:gdLst/>
              <a:ahLst/>
              <a:cxnLst/>
              <a:rect l="l" t="t" r="r" b="b"/>
              <a:pathLst>
                <a:path w="29141" h="17289" extrusionOk="0">
                  <a:moveTo>
                    <a:pt x="28165" y="0"/>
                  </a:moveTo>
                  <a:lnTo>
                    <a:pt x="27763" y="301"/>
                  </a:lnTo>
                  <a:cubicBezTo>
                    <a:pt x="24566" y="2632"/>
                    <a:pt x="17775" y="7673"/>
                    <a:pt x="13884" y="10561"/>
                  </a:cubicBezTo>
                  <a:lnTo>
                    <a:pt x="13380" y="10935"/>
                  </a:lnTo>
                  <a:lnTo>
                    <a:pt x="11113" y="12612"/>
                  </a:lnTo>
                  <a:cubicBezTo>
                    <a:pt x="11089" y="12633"/>
                    <a:pt x="11073" y="12649"/>
                    <a:pt x="11057" y="12661"/>
                  </a:cubicBezTo>
                  <a:cubicBezTo>
                    <a:pt x="11040" y="12669"/>
                    <a:pt x="11024" y="12682"/>
                    <a:pt x="11008" y="12694"/>
                  </a:cubicBezTo>
                  <a:lnTo>
                    <a:pt x="10988" y="12718"/>
                  </a:lnTo>
                  <a:cubicBezTo>
                    <a:pt x="10983" y="12718"/>
                    <a:pt x="10979" y="12722"/>
                    <a:pt x="10975" y="12726"/>
                  </a:cubicBezTo>
                  <a:cubicBezTo>
                    <a:pt x="5244" y="12243"/>
                    <a:pt x="386" y="10102"/>
                    <a:pt x="386" y="10102"/>
                  </a:cubicBezTo>
                  <a:lnTo>
                    <a:pt x="386" y="10102"/>
                  </a:lnTo>
                  <a:cubicBezTo>
                    <a:pt x="0" y="14083"/>
                    <a:pt x="2912" y="15736"/>
                    <a:pt x="2912" y="15736"/>
                  </a:cubicBezTo>
                  <a:cubicBezTo>
                    <a:pt x="6808" y="17208"/>
                    <a:pt x="11313" y="17289"/>
                    <a:pt x="12253" y="17289"/>
                  </a:cubicBezTo>
                  <a:cubicBezTo>
                    <a:pt x="12368" y="17289"/>
                    <a:pt x="12430" y="17288"/>
                    <a:pt x="12430" y="17288"/>
                  </a:cubicBezTo>
                  <a:cubicBezTo>
                    <a:pt x="12454" y="17271"/>
                    <a:pt x="12482" y="17255"/>
                    <a:pt x="12507" y="17243"/>
                  </a:cubicBezTo>
                  <a:cubicBezTo>
                    <a:pt x="12572" y="17206"/>
                    <a:pt x="12637" y="17166"/>
                    <a:pt x="12698" y="17125"/>
                  </a:cubicBezTo>
                  <a:cubicBezTo>
                    <a:pt x="12718" y="17113"/>
                    <a:pt x="12734" y="17101"/>
                    <a:pt x="12750" y="17089"/>
                  </a:cubicBezTo>
                  <a:cubicBezTo>
                    <a:pt x="12799" y="17064"/>
                    <a:pt x="12844" y="17036"/>
                    <a:pt x="12889" y="17003"/>
                  </a:cubicBezTo>
                  <a:cubicBezTo>
                    <a:pt x="17807" y="13900"/>
                    <a:pt x="28746" y="5248"/>
                    <a:pt x="28746" y="5248"/>
                  </a:cubicBezTo>
                  <a:cubicBezTo>
                    <a:pt x="29140" y="3303"/>
                    <a:pt x="28165" y="0"/>
                    <a:pt x="28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42700" y="4604000"/>
              <a:ext cx="454150" cy="432200"/>
            </a:xfrm>
            <a:custGeom>
              <a:avLst/>
              <a:gdLst/>
              <a:ahLst/>
              <a:cxnLst/>
              <a:rect l="l" t="t" r="r" b="b"/>
              <a:pathLst>
                <a:path w="18166" h="17288" extrusionOk="0">
                  <a:moveTo>
                    <a:pt x="17190" y="0"/>
                  </a:moveTo>
                  <a:lnTo>
                    <a:pt x="16788" y="301"/>
                  </a:lnTo>
                  <a:lnTo>
                    <a:pt x="2909" y="10561"/>
                  </a:lnTo>
                  <a:lnTo>
                    <a:pt x="2405" y="10935"/>
                  </a:lnTo>
                  <a:lnTo>
                    <a:pt x="138" y="12612"/>
                  </a:lnTo>
                  <a:cubicBezTo>
                    <a:pt x="114" y="12633"/>
                    <a:pt x="98" y="12649"/>
                    <a:pt x="82" y="12661"/>
                  </a:cubicBezTo>
                  <a:cubicBezTo>
                    <a:pt x="65" y="12669"/>
                    <a:pt x="49" y="12682"/>
                    <a:pt x="33" y="12694"/>
                  </a:cubicBezTo>
                  <a:lnTo>
                    <a:pt x="13" y="12718"/>
                  </a:lnTo>
                  <a:cubicBezTo>
                    <a:pt x="8" y="12718"/>
                    <a:pt x="4" y="12722"/>
                    <a:pt x="0" y="12726"/>
                  </a:cubicBezTo>
                  <a:lnTo>
                    <a:pt x="1455" y="17288"/>
                  </a:lnTo>
                  <a:cubicBezTo>
                    <a:pt x="1479" y="17271"/>
                    <a:pt x="1507" y="17255"/>
                    <a:pt x="1532" y="17243"/>
                  </a:cubicBezTo>
                  <a:cubicBezTo>
                    <a:pt x="1597" y="17206"/>
                    <a:pt x="1662" y="17166"/>
                    <a:pt x="1723" y="17125"/>
                  </a:cubicBezTo>
                  <a:cubicBezTo>
                    <a:pt x="1743" y="17113"/>
                    <a:pt x="1759" y="17101"/>
                    <a:pt x="1775" y="17089"/>
                  </a:cubicBezTo>
                  <a:cubicBezTo>
                    <a:pt x="1824" y="17064"/>
                    <a:pt x="1869" y="17036"/>
                    <a:pt x="1914" y="17003"/>
                  </a:cubicBezTo>
                  <a:cubicBezTo>
                    <a:pt x="6832" y="13900"/>
                    <a:pt x="17771" y="5248"/>
                    <a:pt x="17771" y="5248"/>
                  </a:cubicBezTo>
                  <a:cubicBezTo>
                    <a:pt x="18165" y="3303"/>
                    <a:pt x="17190" y="0"/>
                    <a:pt x="17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674500" y="4535725"/>
              <a:ext cx="420275" cy="277400"/>
            </a:xfrm>
            <a:custGeom>
              <a:avLst/>
              <a:gdLst/>
              <a:ahLst/>
              <a:cxnLst/>
              <a:rect l="l" t="t" r="r" b="b"/>
              <a:pathLst>
                <a:path w="16811" h="11096" extrusionOk="0">
                  <a:moveTo>
                    <a:pt x="13216" y="1"/>
                  </a:moveTo>
                  <a:cubicBezTo>
                    <a:pt x="13216" y="1"/>
                    <a:pt x="2533" y="8161"/>
                    <a:pt x="1075" y="9136"/>
                  </a:cubicBezTo>
                  <a:cubicBezTo>
                    <a:pt x="0" y="9852"/>
                    <a:pt x="826" y="11095"/>
                    <a:pt x="2192" y="11095"/>
                  </a:cubicBezTo>
                  <a:cubicBezTo>
                    <a:pt x="2679" y="11095"/>
                    <a:pt x="3234" y="10937"/>
                    <a:pt x="3797" y="10541"/>
                  </a:cubicBezTo>
                  <a:cubicBezTo>
                    <a:pt x="7270" y="8092"/>
                    <a:pt x="16811" y="976"/>
                    <a:pt x="16811" y="976"/>
                  </a:cubicBezTo>
                  <a:lnTo>
                    <a:pt x="13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030475" y="4501500"/>
              <a:ext cx="68075" cy="25625"/>
            </a:xfrm>
            <a:custGeom>
              <a:avLst/>
              <a:gdLst/>
              <a:ahLst/>
              <a:cxnLst/>
              <a:rect l="l" t="t" r="r" b="b"/>
              <a:pathLst>
                <a:path w="2723" h="1025" extrusionOk="0">
                  <a:moveTo>
                    <a:pt x="1024" y="1"/>
                  </a:moveTo>
                  <a:lnTo>
                    <a:pt x="1" y="675"/>
                  </a:lnTo>
                  <a:lnTo>
                    <a:pt x="1849" y="1024"/>
                  </a:lnTo>
                  <a:lnTo>
                    <a:pt x="2722" y="305"/>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1126850" y="4527100"/>
              <a:ext cx="68175" cy="25625"/>
            </a:xfrm>
            <a:custGeom>
              <a:avLst/>
              <a:gdLst/>
              <a:ahLst/>
              <a:cxnLst/>
              <a:rect l="l" t="t" r="r" b="b"/>
              <a:pathLst>
                <a:path w="2727" h="1025" extrusionOk="0">
                  <a:moveTo>
                    <a:pt x="1024" y="0"/>
                  </a:moveTo>
                  <a:lnTo>
                    <a:pt x="1" y="675"/>
                  </a:lnTo>
                  <a:lnTo>
                    <a:pt x="1853" y="1024"/>
                  </a:lnTo>
                  <a:lnTo>
                    <a:pt x="2726" y="305"/>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8" name="Google Shape;118;p7"/>
          <p:cNvSpPr txBox="1">
            <a:spLocks noGrp="1"/>
          </p:cNvSpPr>
          <p:nvPr>
            <p:ph type="subTitle" idx="1"/>
          </p:nvPr>
        </p:nvSpPr>
        <p:spPr>
          <a:xfrm>
            <a:off x="720000" y="1819863"/>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19" name="Google Shape;119;p7"/>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a:spLocks noGrp="1"/>
          </p:cNvSpPr>
          <p:nvPr>
            <p:ph type="pic" idx="2"/>
          </p:nvPr>
        </p:nvSpPr>
        <p:spPr>
          <a:xfrm>
            <a:off x="6085515" y="1395088"/>
            <a:ext cx="2141700" cy="3147900"/>
          </a:xfrm>
          <a:prstGeom prst="roundRect">
            <a:avLst>
              <a:gd name="adj" fmla="val 16667"/>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36"/>
        <p:cNvGrpSpPr/>
        <p:nvPr/>
      </p:nvGrpSpPr>
      <p:grpSpPr>
        <a:xfrm>
          <a:off x="0" y="0"/>
          <a:ext cx="0" cy="0"/>
          <a:chOff x="0" y="0"/>
          <a:chExt cx="0" cy="0"/>
        </a:xfrm>
      </p:grpSpPr>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8" name="Google Shape;138;p13"/>
          <p:cNvSpPr txBox="1">
            <a:spLocks noGrp="1"/>
          </p:cNvSpPr>
          <p:nvPr>
            <p:ph type="subTitle" idx="1"/>
          </p:nvPr>
        </p:nvSpPr>
        <p:spPr>
          <a:xfrm>
            <a:off x="789427" y="2260562"/>
            <a:ext cx="2560800" cy="54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3"/>
          <p:cNvSpPr txBox="1">
            <a:spLocks noGrp="1"/>
          </p:cNvSpPr>
          <p:nvPr>
            <p:ph type="subTitle" idx="2"/>
          </p:nvPr>
        </p:nvSpPr>
        <p:spPr>
          <a:xfrm>
            <a:off x="3787830" y="2260562"/>
            <a:ext cx="2560800" cy="54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subTitle" idx="3"/>
          </p:nvPr>
        </p:nvSpPr>
        <p:spPr>
          <a:xfrm>
            <a:off x="3787807" y="4061036"/>
            <a:ext cx="2560800" cy="54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3"/>
          <p:cNvSpPr txBox="1">
            <a:spLocks noGrp="1"/>
          </p:cNvSpPr>
          <p:nvPr>
            <p:ph type="subTitle" idx="4"/>
          </p:nvPr>
        </p:nvSpPr>
        <p:spPr>
          <a:xfrm>
            <a:off x="789425" y="4060486"/>
            <a:ext cx="2560800" cy="54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5" hasCustomPrompt="1"/>
          </p:nvPr>
        </p:nvSpPr>
        <p:spPr>
          <a:xfrm>
            <a:off x="789427" y="1286539"/>
            <a:ext cx="816000" cy="42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 name="Google Shape;143;p13"/>
          <p:cNvSpPr txBox="1">
            <a:spLocks noGrp="1"/>
          </p:cNvSpPr>
          <p:nvPr>
            <p:ph type="title" idx="6" hasCustomPrompt="1"/>
          </p:nvPr>
        </p:nvSpPr>
        <p:spPr>
          <a:xfrm>
            <a:off x="3787807" y="3086459"/>
            <a:ext cx="816000" cy="42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4" name="Google Shape;144;p13"/>
          <p:cNvSpPr txBox="1">
            <a:spLocks noGrp="1"/>
          </p:cNvSpPr>
          <p:nvPr>
            <p:ph type="title" idx="7" hasCustomPrompt="1"/>
          </p:nvPr>
        </p:nvSpPr>
        <p:spPr>
          <a:xfrm>
            <a:off x="3787830" y="1286539"/>
            <a:ext cx="816000" cy="42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5" name="Google Shape;145;p13"/>
          <p:cNvSpPr txBox="1">
            <a:spLocks noGrp="1"/>
          </p:cNvSpPr>
          <p:nvPr>
            <p:ph type="title" idx="8" hasCustomPrompt="1"/>
          </p:nvPr>
        </p:nvSpPr>
        <p:spPr>
          <a:xfrm>
            <a:off x="789425" y="3086463"/>
            <a:ext cx="816000" cy="42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6" name="Google Shape;146;p13"/>
          <p:cNvSpPr txBox="1">
            <a:spLocks noGrp="1"/>
          </p:cNvSpPr>
          <p:nvPr>
            <p:ph type="subTitle" idx="9"/>
          </p:nvPr>
        </p:nvSpPr>
        <p:spPr>
          <a:xfrm>
            <a:off x="789427" y="1949954"/>
            <a:ext cx="2560800" cy="458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 name="Google Shape;147;p13"/>
          <p:cNvSpPr txBox="1">
            <a:spLocks noGrp="1"/>
          </p:cNvSpPr>
          <p:nvPr>
            <p:ph type="subTitle" idx="13"/>
          </p:nvPr>
        </p:nvSpPr>
        <p:spPr>
          <a:xfrm>
            <a:off x="3787830" y="1949954"/>
            <a:ext cx="2560800" cy="458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8" name="Google Shape;148;p13"/>
          <p:cNvSpPr txBox="1">
            <a:spLocks noGrp="1"/>
          </p:cNvSpPr>
          <p:nvPr>
            <p:ph type="subTitle" idx="14"/>
          </p:nvPr>
        </p:nvSpPr>
        <p:spPr>
          <a:xfrm>
            <a:off x="789425" y="3749877"/>
            <a:ext cx="2560800" cy="458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 name="Google Shape;149;p13"/>
          <p:cNvSpPr txBox="1">
            <a:spLocks noGrp="1"/>
          </p:cNvSpPr>
          <p:nvPr>
            <p:ph type="subTitle" idx="15"/>
          </p:nvPr>
        </p:nvSpPr>
        <p:spPr>
          <a:xfrm>
            <a:off x="3787807" y="3749937"/>
            <a:ext cx="2560800" cy="458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0" name="Google Shape;150;p13"/>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28"/>
        <p:cNvGrpSpPr/>
        <p:nvPr/>
      </p:nvGrpSpPr>
      <p:grpSpPr>
        <a:xfrm>
          <a:off x="0" y="0"/>
          <a:ext cx="0" cy="0"/>
          <a:chOff x="0" y="0"/>
          <a:chExt cx="0" cy="0"/>
        </a:xfrm>
      </p:grpSpPr>
      <p:sp>
        <p:nvSpPr>
          <p:cNvPr id="229" name="Google Shape;22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0" name="Google Shape;230;p16"/>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16"/>
          <p:cNvGrpSpPr/>
          <p:nvPr/>
        </p:nvGrpSpPr>
        <p:grpSpPr>
          <a:xfrm flipH="1">
            <a:off x="424775" y="3203176"/>
            <a:ext cx="1633678" cy="1796833"/>
            <a:chOff x="7381585" y="3203176"/>
            <a:chExt cx="1633678" cy="1796833"/>
          </a:xfrm>
        </p:grpSpPr>
        <p:sp>
          <p:nvSpPr>
            <p:cNvPr id="232" name="Google Shape;232;p16"/>
            <p:cNvSpPr/>
            <p:nvPr/>
          </p:nvSpPr>
          <p:spPr>
            <a:xfrm>
              <a:off x="7381585" y="4856383"/>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8745474" y="320317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a:off x="8755765" y="44437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8329812" y="470651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a:off x="8755774" y="36423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6"/>
            <p:cNvSpPr/>
            <p:nvPr/>
          </p:nvSpPr>
          <p:spPr>
            <a:xfrm>
              <a:off x="7836738" y="48718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a:off x="8462250" y="43144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9" name="Google Shape;239;p16"/>
            <p:cNvCxnSpPr>
              <a:stCxn id="232" idx="6"/>
              <a:endCxn id="237" idx="2"/>
            </p:cNvCxnSpPr>
            <p:nvPr/>
          </p:nvCxnSpPr>
          <p:spPr>
            <a:xfrm>
              <a:off x="7505485" y="4918633"/>
              <a:ext cx="331200" cy="3300"/>
            </a:xfrm>
            <a:prstGeom prst="straightConnector1">
              <a:avLst/>
            </a:prstGeom>
            <a:noFill/>
            <a:ln w="19050" cap="flat" cmpd="sng">
              <a:solidFill>
                <a:schemeClr val="dk2"/>
              </a:solidFill>
              <a:prstDash val="solid"/>
              <a:round/>
              <a:headEnd type="none" w="med" len="med"/>
              <a:tailEnd type="none" w="med" len="med"/>
            </a:ln>
          </p:spPr>
        </p:cxnSp>
        <p:cxnSp>
          <p:nvCxnSpPr>
            <p:cNvPr id="240" name="Google Shape;240;p16"/>
            <p:cNvCxnSpPr>
              <a:stCxn id="237" idx="6"/>
              <a:endCxn id="235" idx="2"/>
            </p:cNvCxnSpPr>
            <p:nvPr/>
          </p:nvCxnSpPr>
          <p:spPr>
            <a:xfrm rot="10800000" flipH="1">
              <a:off x="7936638" y="4786634"/>
              <a:ext cx="393300" cy="135300"/>
            </a:xfrm>
            <a:prstGeom prst="straightConnector1">
              <a:avLst/>
            </a:prstGeom>
            <a:noFill/>
            <a:ln w="19050" cap="flat" cmpd="sng">
              <a:solidFill>
                <a:schemeClr val="dk2"/>
              </a:solidFill>
              <a:prstDash val="solid"/>
              <a:round/>
              <a:headEnd type="none" w="med" len="med"/>
              <a:tailEnd type="none" w="med" len="med"/>
            </a:ln>
          </p:spPr>
        </p:cxnSp>
        <p:cxnSp>
          <p:nvCxnSpPr>
            <p:cNvPr id="241" name="Google Shape;241;p16"/>
            <p:cNvCxnSpPr>
              <a:stCxn id="235" idx="7"/>
              <a:endCxn id="234" idx="3"/>
            </p:cNvCxnSpPr>
            <p:nvPr/>
          </p:nvCxnSpPr>
          <p:spPr>
            <a:xfrm rot="10800000" flipH="1">
              <a:off x="8466039" y="4580577"/>
              <a:ext cx="313200" cy="149400"/>
            </a:xfrm>
            <a:prstGeom prst="straightConnector1">
              <a:avLst/>
            </a:prstGeom>
            <a:noFill/>
            <a:ln w="19050" cap="flat" cmpd="sng">
              <a:solidFill>
                <a:schemeClr val="dk2"/>
              </a:solidFill>
              <a:prstDash val="solid"/>
              <a:round/>
              <a:headEnd type="none" w="med" len="med"/>
              <a:tailEnd type="none" w="med" len="med"/>
            </a:ln>
          </p:spPr>
        </p:cxnSp>
        <p:cxnSp>
          <p:nvCxnSpPr>
            <p:cNvPr id="242" name="Google Shape;242;p16"/>
            <p:cNvCxnSpPr>
              <a:stCxn id="234" idx="1"/>
              <a:endCxn id="238" idx="6"/>
            </p:cNvCxnSpPr>
            <p:nvPr/>
          </p:nvCxnSpPr>
          <p:spPr>
            <a:xfrm rot="10800000">
              <a:off x="8562238" y="4364652"/>
              <a:ext cx="216900" cy="102600"/>
            </a:xfrm>
            <a:prstGeom prst="straightConnector1">
              <a:avLst/>
            </a:prstGeom>
            <a:noFill/>
            <a:ln w="19050" cap="flat" cmpd="sng">
              <a:solidFill>
                <a:schemeClr val="dk2"/>
              </a:solidFill>
              <a:prstDash val="solid"/>
              <a:round/>
              <a:headEnd type="none" w="med" len="med"/>
              <a:tailEnd type="none" w="med" len="med"/>
            </a:ln>
          </p:spPr>
        </p:cxnSp>
        <p:cxnSp>
          <p:nvCxnSpPr>
            <p:cNvPr id="243" name="Google Shape;243;p16"/>
            <p:cNvCxnSpPr>
              <a:stCxn id="234" idx="0"/>
              <a:endCxn id="236" idx="4"/>
            </p:cNvCxnSpPr>
            <p:nvPr/>
          </p:nvCxnSpPr>
          <p:spPr>
            <a:xfrm rot="10800000">
              <a:off x="8835565" y="3802692"/>
              <a:ext cx="0" cy="641100"/>
            </a:xfrm>
            <a:prstGeom prst="straightConnector1">
              <a:avLst/>
            </a:prstGeom>
            <a:noFill/>
            <a:ln w="19050" cap="flat" cmpd="sng">
              <a:solidFill>
                <a:schemeClr val="dk2"/>
              </a:solidFill>
              <a:prstDash val="solid"/>
              <a:round/>
              <a:headEnd type="none" w="med" len="med"/>
              <a:tailEnd type="none" w="med" len="med"/>
            </a:ln>
          </p:spPr>
        </p:cxnSp>
        <p:cxnSp>
          <p:nvCxnSpPr>
            <p:cNvPr id="244" name="Google Shape;244;p16"/>
            <p:cNvCxnSpPr>
              <a:stCxn id="233" idx="4"/>
              <a:endCxn id="236" idx="0"/>
            </p:cNvCxnSpPr>
            <p:nvPr/>
          </p:nvCxnSpPr>
          <p:spPr>
            <a:xfrm>
              <a:off x="8795424" y="3303376"/>
              <a:ext cx="40200" cy="339000"/>
            </a:xfrm>
            <a:prstGeom prst="straightConnector1">
              <a:avLst/>
            </a:prstGeom>
            <a:noFill/>
            <a:ln w="19050" cap="flat" cmpd="sng">
              <a:solidFill>
                <a:schemeClr val="dk2"/>
              </a:solidFill>
              <a:prstDash val="solid"/>
              <a:round/>
              <a:headEnd type="none" w="med" len="med"/>
              <a:tailEnd type="none" w="med" len="med"/>
            </a:ln>
          </p:spPr>
        </p:cxnSp>
        <p:sp>
          <p:nvSpPr>
            <p:cNvPr id="245" name="Google Shape;245;p16"/>
            <p:cNvSpPr/>
            <p:nvPr/>
          </p:nvSpPr>
          <p:spPr>
            <a:xfrm>
              <a:off x="8915363" y="4899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6" name="Google Shape;246;p16"/>
            <p:cNvCxnSpPr>
              <a:stCxn id="234" idx="4"/>
              <a:endCxn id="245" idx="0"/>
            </p:cNvCxnSpPr>
            <p:nvPr/>
          </p:nvCxnSpPr>
          <p:spPr>
            <a:xfrm>
              <a:off x="8835565" y="4603992"/>
              <a:ext cx="129600" cy="295800"/>
            </a:xfrm>
            <a:prstGeom prst="straightConnector1">
              <a:avLst/>
            </a:prstGeom>
            <a:noFill/>
            <a:ln w="19050" cap="flat" cmpd="sng">
              <a:solidFill>
                <a:schemeClr val="dk2"/>
              </a:solidFill>
              <a:prstDash val="solid"/>
              <a:round/>
              <a:headEnd type="none" w="med" len="med"/>
              <a:tailEnd type="none" w="med" len="med"/>
            </a:ln>
          </p:spPr>
        </p:cxnSp>
      </p:grpSp>
      <p:grpSp>
        <p:nvGrpSpPr>
          <p:cNvPr id="247" name="Google Shape;247;p16"/>
          <p:cNvGrpSpPr/>
          <p:nvPr/>
        </p:nvGrpSpPr>
        <p:grpSpPr>
          <a:xfrm flipH="1">
            <a:off x="7673689" y="4414634"/>
            <a:ext cx="1341574" cy="585375"/>
            <a:chOff x="424775" y="4414634"/>
            <a:chExt cx="1341574" cy="585375"/>
          </a:xfrm>
        </p:grpSpPr>
        <p:sp>
          <p:nvSpPr>
            <p:cNvPr id="248" name="Google Shape;248;p16"/>
            <p:cNvSpPr/>
            <p:nvPr/>
          </p:nvSpPr>
          <p:spPr>
            <a:xfrm>
              <a:off x="624565" y="47299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524675" y="44146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981875" y="48718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1606749" y="483531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2" name="Google Shape;252;p16"/>
            <p:cNvCxnSpPr>
              <a:stCxn id="249" idx="4"/>
              <a:endCxn id="248" idx="1"/>
            </p:cNvCxnSpPr>
            <p:nvPr/>
          </p:nvCxnSpPr>
          <p:spPr>
            <a:xfrm>
              <a:off x="574625" y="4514834"/>
              <a:ext cx="73200" cy="238500"/>
            </a:xfrm>
            <a:prstGeom prst="straightConnector1">
              <a:avLst/>
            </a:prstGeom>
            <a:noFill/>
            <a:ln w="19050" cap="flat" cmpd="sng">
              <a:solidFill>
                <a:schemeClr val="dk2"/>
              </a:solidFill>
              <a:prstDash val="solid"/>
              <a:round/>
              <a:headEnd type="none" w="med" len="med"/>
              <a:tailEnd type="none" w="med" len="med"/>
            </a:ln>
          </p:spPr>
        </p:cxnSp>
        <p:cxnSp>
          <p:nvCxnSpPr>
            <p:cNvPr id="253" name="Google Shape;253;p16"/>
            <p:cNvCxnSpPr>
              <a:stCxn id="250" idx="6"/>
              <a:endCxn id="251" idx="2"/>
            </p:cNvCxnSpPr>
            <p:nvPr/>
          </p:nvCxnSpPr>
          <p:spPr>
            <a:xfrm rot="10800000" flipH="1">
              <a:off x="1081775" y="4915334"/>
              <a:ext cx="525000" cy="6600"/>
            </a:xfrm>
            <a:prstGeom prst="straightConnector1">
              <a:avLst/>
            </a:prstGeom>
            <a:noFill/>
            <a:ln w="19050" cap="flat" cmpd="sng">
              <a:solidFill>
                <a:schemeClr val="dk2"/>
              </a:solidFill>
              <a:prstDash val="solid"/>
              <a:round/>
              <a:headEnd type="none" w="med" len="med"/>
              <a:tailEnd type="none" w="med" len="med"/>
            </a:ln>
          </p:spPr>
        </p:cxnSp>
        <p:cxnSp>
          <p:nvCxnSpPr>
            <p:cNvPr id="254" name="Google Shape;254;p16"/>
            <p:cNvCxnSpPr>
              <a:stCxn id="250" idx="2"/>
              <a:endCxn id="248" idx="5"/>
            </p:cNvCxnSpPr>
            <p:nvPr/>
          </p:nvCxnSpPr>
          <p:spPr>
            <a:xfrm rot="10800000">
              <a:off x="760775" y="4866734"/>
              <a:ext cx="221100" cy="55200"/>
            </a:xfrm>
            <a:prstGeom prst="straightConnector1">
              <a:avLst/>
            </a:prstGeom>
            <a:noFill/>
            <a:ln w="19050" cap="flat" cmpd="sng">
              <a:solidFill>
                <a:schemeClr val="dk2"/>
              </a:solidFill>
              <a:prstDash val="solid"/>
              <a:round/>
              <a:headEnd type="none" w="med" len="med"/>
              <a:tailEnd type="none" w="med" len="med"/>
            </a:ln>
          </p:spPr>
        </p:cxnSp>
        <p:sp>
          <p:nvSpPr>
            <p:cNvPr id="255" name="Google Shape;255;p16"/>
            <p:cNvSpPr/>
            <p:nvPr/>
          </p:nvSpPr>
          <p:spPr>
            <a:xfrm>
              <a:off x="424775" y="4899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6" name="Google Shape;256;p16"/>
            <p:cNvCxnSpPr>
              <a:stCxn id="255" idx="7"/>
              <a:endCxn id="248" idx="2"/>
            </p:cNvCxnSpPr>
            <p:nvPr/>
          </p:nvCxnSpPr>
          <p:spPr>
            <a:xfrm rot="10800000" flipH="1">
              <a:off x="510045" y="4810083"/>
              <a:ext cx="114600" cy="104400"/>
            </a:xfrm>
            <a:prstGeom prst="straightConnector1">
              <a:avLst/>
            </a:prstGeom>
            <a:noFill/>
            <a:ln w="19050" cap="flat" cmpd="sng">
              <a:solidFill>
                <a:schemeClr val="dk2"/>
              </a:solidFill>
              <a:prstDash val="solid"/>
              <a:round/>
              <a:headEnd type="none" w="med" len="med"/>
              <a:tailEnd type="none" w="med" len="med"/>
            </a:ln>
          </p:spPr>
        </p:cxnSp>
      </p:grpSp>
      <p:grpSp>
        <p:nvGrpSpPr>
          <p:cNvPr id="257" name="Google Shape;257;p16"/>
          <p:cNvGrpSpPr/>
          <p:nvPr/>
        </p:nvGrpSpPr>
        <p:grpSpPr>
          <a:xfrm>
            <a:off x="8075175" y="4170197"/>
            <a:ext cx="884799" cy="689095"/>
            <a:chOff x="7432381" y="878104"/>
            <a:chExt cx="1041062" cy="810795"/>
          </a:xfrm>
        </p:grpSpPr>
        <p:sp>
          <p:nvSpPr>
            <p:cNvPr id="258" name="Google Shape;258;p16"/>
            <p:cNvSpPr/>
            <p:nvPr/>
          </p:nvSpPr>
          <p:spPr>
            <a:xfrm>
              <a:off x="7432381" y="878104"/>
              <a:ext cx="1041062" cy="810795"/>
            </a:xfrm>
            <a:custGeom>
              <a:avLst/>
              <a:gdLst/>
              <a:ahLst/>
              <a:cxnLst/>
              <a:rect l="l" t="t" r="r" b="b"/>
              <a:pathLst>
                <a:path w="51640" h="40218" extrusionOk="0">
                  <a:moveTo>
                    <a:pt x="27239" y="0"/>
                  </a:moveTo>
                  <a:cubicBezTo>
                    <a:pt x="14735" y="0"/>
                    <a:pt x="5611" y="8132"/>
                    <a:pt x="3116" y="15696"/>
                  </a:cubicBezTo>
                  <a:cubicBezTo>
                    <a:pt x="322" y="24157"/>
                    <a:pt x="1" y="34937"/>
                    <a:pt x="5907" y="35969"/>
                  </a:cubicBezTo>
                  <a:cubicBezTo>
                    <a:pt x="6282" y="36037"/>
                    <a:pt x="6661" y="36071"/>
                    <a:pt x="7040" y="36071"/>
                  </a:cubicBezTo>
                  <a:cubicBezTo>
                    <a:pt x="7116" y="36071"/>
                    <a:pt x="7192" y="36069"/>
                    <a:pt x="7267" y="36067"/>
                  </a:cubicBezTo>
                  <a:cubicBezTo>
                    <a:pt x="9701" y="35953"/>
                    <a:pt x="11313" y="34271"/>
                    <a:pt x="12483" y="32252"/>
                  </a:cubicBezTo>
                  <a:cubicBezTo>
                    <a:pt x="13685" y="30181"/>
                    <a:pt x="14421" y="27764"/>
                    <a:pt x="15087" y="26314"/>
                  </a:cubicBezTo>
                  <a:cubicBezTo>
                    <a:pt x="15148" y="26180"/>
                    <a:pt x="15213" y="26054"/>
                    <a:pt x="15286" y="25928"/>
                  </a:cubicBezTo>
                  <a:cubicBezTo>
                    <a:pt x="15294" y="25912"/>
                    <a:pt x="15302" y="25900"/>
                    <a:pt x="15310" y="25883"/>
                  </a:cubicBezTo>
                  <a:cubicBezTo>
                    <a:pt x="15367" y="25774"/>
                    <a:pt x="15436" y="25668"/>
                    <a:pt x="15509" y="25571"/>
                  </a:cubicBezTo>
                  <a:cubicBezTo>
                    <a:pt x="15655" y="25343"/>
                    <a:pt x="15822" y="25132"/>
                    <a:pt x="16009" y="24937"/>
                  </a:cubicBezTo>
                  <a:lnTo>
                    <a:pt x="16025" y="24921"/>
                  </a:lnTo>
                  <a:cubicBezTo>
                    <a:pt x="16066" y="24876"/>
                    <a:pt x="16106" y="24831"/>
                    <a:pt x="16151" y="24791"/>
                  </a:cubicBezTo>
                  <a:cubicBezTo>
                    <a:pt x="16220" y="24726"/>
                    <a:pt x="16277" y="24665"/>
                    <a:pt x="16350" y="24604"/>
                  </a:cubicBezTo>
                  <a:cubicBezTo>
                    <a:pt x="16362" y="24596"/>
                    <a:pt x="16378" y="24584"/>
                    <a:pt x="16395" y="24567"/>
                  </a:cubicBezTo>
                  <a:cubicBezTo>
                    <a:pt x="16610" y="24389"/>
                    <a:pt x="16837" y="24226"/>
                    <a:pt x="17077" y="24088"/>
                  </a:cubicBezTo>
                  <a:cubicBezTo>
                    <a:pt x="17203" y="24011"/>
                    <a:pt x="17329" y="23942"/>
                    <a:pt x="17463" y="23885"/>
                  </a:cubicBezTo>
                  <a:cubicBezTo>
                    <a:pt x="17573" y="23832"/>
                    <a:pt x="17678" y="23783"/>
                    <a:pt x="17804" y="23731"/>
                  </a:cubicBezTo>
                  <a:cubicBezTo>
                    <a:pt x="17930" y="23682"/>
                    <a:pt x="18064" y="23633"/>
                    <a:pt x="18202" y="23588"/>
                  </a:cubicBezTo>
                  <a:cubicBezTo>
                    <a:pt x="18292" y="23556"/>
                    <a:pt x="18385" y="23527"/>
                    <a:pt x="18478" y="23499"/>
                  </a:cubicBezTo>
                  <a:lnTo>
                    <a:pt x="18608" y="23466"/>
                  </a:lnTo>
                  <a:cubicBezTo>
                    <a:pt x="18698" y="23438"/>
                    <a:pt x="18791" y="23418"/>
                    <a:pt x="18885" y="23397"/>
                  </a:cubicBezTo>
                  <a:lnTo>
                    <a:pt x="18901" y="23397"/>
                  </a:lnTo>
                  <a:cubicBezTo>
                    <a:pt x="19023" y="23369"/>
                    <a:pt x="19140" y="23345"/>
                    <a:pt x="19258" y="23324"/>
                  </a:cubicBezTo>
                  <a:cubicBezTo>
                    <a:pt x="19923" y="23202"/>
                    <a:pt x="20654" y="23146"/>
                    <a:pt x="21449" y="23146"/>
                  </a:cubicBezTo>
                  <a:cubicBezTo>
                    <a:pt x="21660" y="23146"/>
                    <a:pt x="21874" y="23150"/>
                    <a:pt x="22093" y="23158"/>
                  </a:cubicBezTo>
                  <a:cubicBezTo>
                    <a:pt x="22130" y="23158"/>
                    <a:pt x="22167" y="23158"/>
                    <a:pt x="22203" y="23166"/>
                  </a:cubicBezTo>
                  <a:cubicBezTo>
                    <a:pt x="22886" y="23190"/>
                    <a:pt x="23609" y="23255"/>
                    <a:pt x="24380" y="23357"/>
                  </a:cubicBezTo>
                  <a:cubicBezTo>
                    <a:pt x="24734" y="23401"/>
                    <a:pt x="25095" y="23454"/>
                    <a:pt x="25469" y="23515"/>
                  </a:cubicBezTo>
                  <a:cubicBezTo>
                    <a:pt x="25802" y="23572"/>
                    <a:pt x="26119" y="23625"/>
                    <a:pt x="26428" y="23686"/>
                  </a:cubicBezTo>
                  <a:cubicBezTo>
                    <a:pt x="26452" y="23698"/>
                    <a:pt x="26480" y="23702"/>
                    <a:pt x="26505" y="23702"/>
                  </a:cubicBezTo>
                  <a:cubicBezTo>
                    <a:pt x="26805" y="23763"/>
                    <a:pt x="27090" y="23832"/>
                    <a:pt x="27366" y="23901"/>
                  </a:cubicBezTo>
                  <a:cubicBezTo>
                    <a:pt x="27805" y="24011"/>
                    <a:pt x="28219" y="24125"/>
                    <a:pt x="28613" y="24259"/>
                  </a:cubicBezTo>
                  <a:cubicBezTo>
                    <a:pt x="28739" y="24295"/>
                    <a:pt x="28861" y="24340"/>
                    <a:pt x="28978" y="24384"/>
                  </a:cubicBezTo>
                  <a:cubicBezTo>
                    <a:pt x="29405" y="24531"/>
                    <a:pt x="29819" y="24705"/>
                    <a:pt x="30225" y="24904"/>
                  </a:cubicBezTo>
                  <a:cubicBezTo>
                    <a:pt x="30323" y="24945"/>
                    <a:pt x="30420" y="24998"/>
                    <a:pt x="30514" y="25043"/>
                  </a:cubicBezTo>
                  <a:cubicBezTo>
                    <a:pt x="30843" y="25213"/>
                    <a:pt x="31160" y="25404"/>
                    <a:pt x="31464" y="25619"/>
                  </a:cubicBezTo>
                  <a:cubicBezTo>
                    <a:pt x="31537" y="25668"/>
                    <a:pt x="31611" y="25717"/>
                    <a:pt x="31676" y="25770"/>
                  </a:cubicBezTo>
                  <a:cubicBezTo>
                    <a:pt x="31765" y="25835"/>
                    <a:pt x="31842" y="25900"/>
                    <a:pt x="31923" y="25965"/>
                  </a:cubicBezTo>
                  <a:cubicBezTo>
                    <a:pt x="31996" y="26025"/>
                    <a:pt x="32065" y="26086"/>
                    <a:pt x="32130" y="26147"/>
                  </a:cubicBezTo>
                  <a:cubicBezTo>
                    <a:pt x="32281" y="26281"/>
                    <a:pt x="32423" y="26419"/>
                    <a:pt x="32553" y="26574"/>
                  </a:cubicBezTo>
                  <a:cubicBezTo>
                    <a:pt x="32598" y="26619"/>
                    <a:pt x="32638" y="26663"/>
                    <a:pt x="32679" y="26716"/>
                  </a:cubicBezTo>
                  <a:cubicBezTo>
                    <a:pt x="32711" y="26749"/>
                    <a:pt x="32740" y="26785"/>
                    <a:pt x="32764" y="26826"/>
                  </a:cubicBezTo>
                  <a:cubicBezTo>
                    <a:pt x="32817" y="26883"/>
                    <a:pt x="32862" y="26948"/>
                    <a:pt x="32902" y="27013"/>
                  </a:cubicBezTo>
                  <a:cubicBezTo>
                    <a:pt x="33032" y="27195"/>
                    <a:pt x="33150" y="27386"/>
                    <a:pt x="33243" y="27585"/>
                  </a:cubicBezTo>
                  <a:cubicBezTo>
                    <a:pt x="33276" y="27650"/>
                    <a:pt x="33308" y="27711"/>
                    <a:pt x="33333" y="27780"/>
                  </a:cubicBezTo>
                  <a:cubicBezTo>
                    <a:pt x="33353" y="27825"/>
                    <a:pt x="33373" y="27874"/>
                    <a:pt x="33394" y="27926"/>
                  </a:cubicBezTo>
                  <a:cubicBezTo>
                    <a:pt x="33414" y="27983"/>
                    <a:pt x="33430" y="28032"/>
                    <a:pt x="33455" y="28089"/>
                  </a:cubicBezTo>
                  <a:cubicBezTo>
                    <a:pt x="33503" y="28243"/>
                    <a:pt x="33544" y="28406"/>
                    <a:pt x="33576" y="28568"/>
                  </a:cubicBezTo>
                  <a:cubicBezTo>
                    <a:pt x="33593" y="28637"/>
                    <a:pt x="33605" y="28710"/>
                    <a:pt x="33613" y="28784"/>
                  </a:cubicBezTo>
                  <a:cubicBezTo>
                    <a:pt x="33930" y="31103"/>
                    <a:pt x="33373" y="39162"/>
                    <a:pt x="37923" y="40124"/>
                  </a:cubicBezTo>
                  <a:cubicBezTo>
                    <a:pt x="38231" y="40185"/>
                    <a:pt x="38544" y="40218"/>
                    <a:pt x="38861" y="40218"/>
                  </a:cubicBezTo>
                  <a:lnTo>
                    <a:pt x="38865" y="40218"/>
                  </a:lnTo>
                  <a:cubicBezTo>
                    <a:pt x="40656" y="40218"/>
                    <a:pt x="42801" y="39267"/>
                    <a:pt x="44795" y="37517"/>
                  </a:cubicBezTo>
                  <a:cubicBezTo>
                    <a:pt x="44800" y="37509"/>
                    <a:pt x="44808" y="37509"/>
                    <a:pt x="44812" y="37504"/>
                  </a:cubicBezTo>
                  <a:cubicBezTo>
                    <a:pt x="47943" y="34755"/>
                    <a:pt x="50685" y="30051"/>
                    <a:pt x="51100" y="23995"/>
                  </a:cubicBezTo>
                  <a:cubicBezTo>
                    <a:pt x="51640" y="16009"/>
                    <a:pt x="48878" y="7970"/>
                    <a:pt x="41152" y="3494"/>
                  </a:cubicBezTo>
                  <a:cubicBezTo>
                    <a:pt x="39328" y="2442"/>
                    <a:pt x="37224" y="1581"/>
                    <a:pt x="34823" y="972"/>
                  </a:cubicBezTo>
                  <a:cubicBezTo>
                    <a:pt x="34815" y="972"/>
                    <a:pt x="34807" y="968"/>
                    <a:pt x="34799" y="963"/>
                  </a:cubicBezTo>
                  <a:cubicBezTo>
                    <a:pt x="34783" y="963"/>
                    <a:pt x="34763" y="959"/>
                    <a:pt x="34746" y="955"/>
                  </a:cubicBezTo>
                  <a:cubicBezTo>
                    <a:pt x="33824" y="724"/>
                    <a:pt x="32862" y="517"/>
                    <a:pt x="31858" y="366"/>
                  </a:cubicBezTo>
                  <a:cubicBezTo>
                    <a:pt x="31070" y="236"/>
                    <a:pt x="30294" y="151"/>
                    <a:pt x="29527" y="90"/>
                  </a:cubicBezTo>
                  <a:cubicBezTo>
                    <a:pt x="28752" y="30"/>
                    <a:pt x="27989" y="0"/>
                    <a:pt x="27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8122074" y="1104025"/>
              <a:ext cx="257544" cy="252564"/>
            </a:xfrm>
            <a:custGeom>
              <a:avLst/>
              <a:gdLst/>
              <a:ahLst/>
              <a:cxnLst/>
              <a:rect l="l" t="t" r="r" b="b"/>
              <a:pathLst>
                <a:path w="12775" h="12528" extrusionOk="0">
                  <a:moveTo>
                    <a:pt x="7430" y="1"/>
                  </a:moveTo>
                  <a:cubicBezTo>
                    <a:pt x="5345" y="1"/>
                    <a:pt x="3125" y="1340"/>
                    <a:pt x="1808" y="3621"/>
                  </a:cubicBezTo>
                  <a:cubicBezTo>
                    <a:pt x="0" y="6757"/>
                    <a:pt x="581" y="10481"/>
                    <a:pt x="3108" y="11940"/>
                  </a:cubicBezTo>
                  <a:cubicBezTo>
                    <a:pt x="3798" y="12339"/>
                    <a:pt x="4561" y="12527"/>
                    <a:pt x="5344" y="12527"/>
                  </a:cubicBezTo>
                  <a:cubicBezTo>
                    <a:pt x="7428" y="12527"/>
                    <a:pt x="9646" y="11186"/>
                    <a:pt x="10963" y="8905"/>
                  </a:cubicBezTo>
                  <a:cubicBezTo>
                    <a:pt x="12775" y="5770"/>
                    <a:pt x="12194" y="2049"/>
                    <a:pt x="9663" y="587"/>
                  </a:cubicBezTo>
                  <a:cubicBezTo>
                    <a:pt x="8974" y="189"/>
                    <a:pt x="8212" y="1"/>
                    <a:pt x="7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7588061" y="1015197"/>
              <a:ext cx="257564" cy="252585"/>
            </a:xfrm>
            <a:custGeom>
              <a:avLst/>
              <a:gdLst/>
              <a:ahLst/>
              <a:cxnLst/>
              <a:rect l="l" t="t" r="r" b="b"/>
              <a:pathLst>
                <a:path w="12776" h="12529" extrusionOk="0">
                  <a:moveTo>
                    <a:pt x="7435" y="0"/>
                  </a:moveTo>
                  <a:cubicBezTo>
                    <a:pt x="5349" y="0"/>
                    <a:pt x="3130" y="1342"/>
                    <a:pt x="1812" y="3624"/>
                  </a:cubicBezTo>
                  <a:cubicBezTo>
                    <a:pt x="0" y="6759"/>
                    <a:pt x="581" y="10484"/>
                    <a:pt x="3112" y="11942"/>
                  </a:cubicBezTo>
                  <a:cubicBezTo>
                    <a:pt x="3801" y="12340"/>
                    <a:pt x="4564" y="12528"/>
                    <a:pt x="5345" y="12528"/>
                  </a:cubicBezTo>
                  <a:cubicBezTo>
                    <a:pt x="7430" y="12528"/>
                    <a:pt x="9649" y="11189"/>
                    <a:pt x="10964" y="8908"/>
                  </a:cubicBezTo>
                  <a:cubicBezTo>
                    <a:pt x="12775" y="5772"/>
                    <a:pt x="12194" y="2048"/>
                    <a:pt x="9668" y="585"/>
                  </a:cubicBezTo>
                  <a:cubicBezTo>
                    <a:pt x="8978" y="188"/>
                    <a:pt x="8216" y="0"/>
                    <a:pt x="7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7815311" y="879918"/>
              <a:ext cx="446705" cy="517709"/>
            </a:xfrm>
            <a:custGeom>
              <a:avLst/>
              <a:gdLst/>
              <a:ahLst/>
              <a:cxnLst/>
              <a:rect l="l" t="t" r="r" b="b"/>
              <a:pathLst>
                <a:path w="22158" h="25680" extrusionOk="0">
                  <a:moveTo>
                    <a:pt x="10533" y="0"/>
                  </a:moveTo>
                  <a:cubicBezTo>
                    <a:pt x="10301" y="146"/>
                    <a:pt x="10029" y="333"/>
                    <a:pt x="9720" y="569"/>
                  </a:cubicBezTo>
                  <a:lnTo>
                    <a:pt x="9716" y="569"/>
                  </a:lnTo>
                  <a:cubicBezTo>
                    <a:pt x="8047" y="1852"/>
                    <a:pt x="5325" y="4602"/>
                    <a:pt x="2722" y="10098"/>
                  </a:cubicBezTo>
                  <a:cubicBezTo>
                    <a:pt x="1483" y="12718"/>
                    <a:pt x="776" y="14993"/>
                    <a:pt x="398" y="16890"/>
                  </a:cubicBezTo>
                  <a:cubicBezTo>
                    <a:pt x="276" y="17507"/>
                    <a:pt x="187" y="18092"/>
                    <a:pt x="126" y="18632"/>
                  </a:cubicBezTo>
                  <a:lnTo>
                    <a:pt x="126" y="18636"/>
                  </a:lnTo>
                  <a:cubicBezTo>
                    <a:pt x="53" y="19266"/>
                    <a:pt x="12" y="19895"/>
                    <a:pt x="8" y="20529"/>
                  </a:cubicBezTo>
                  <a:lnTo>
                    <a:pt x="8" y="20558"/>
                  </a:lnTo>
                  <a:cubicBezTo>
                    <a:pt x="0" y="21813"/>
                    <a:pt x="142" y="22710"/>
                    <a:pt x="264" y="23230"/>
                  </a:cubicBezTo>
                  <a:lnTo>
                    <a:pt x="264" y="23234"/>
                  </a:lnTo>
                  <a:cubicBezTo>
                    <a:pt x="929" y="23112"/>
                    <a:pt x="1660" y="23056"/>
                    <a:pt x="2455" y="23056"/>
                  </a:cubicBezTo>
                  <a:cubicBezTo>
                    <a:pt x="2666" y="23056"/>
                    <a:pt x="2880" y="23060"/>
                    <a:pt x="3099" y="23068"/>
                  </a:cubicBezTo>
                  <a:cubicBezTo>
                    <a:pt x="3136" y="23068"/>
                    <a:pt x="3173" y="23072"/>
                    <a:pt x="3209" y="23076"/>
                  </a:cubicBezTo>
                  <a:cubicBezTo>
                    <a:pt x="3892" y="23100"/>
                    <a:pt x="4615" y="23165"/>
                    <a:pt x="5386" y="23267"/>
                  </a:cubicBezTo>
                  <a:cubicBezTo>
                    <a:pt x="5736" y="23311"/>
                    <a:pt x="6101" y="23364"/>
                    <a:pt x="6475" y="23425"/>
                  </a:cubicBezTo>
                  <a:cubicBezTo>
                    <a:pt x="6808" y="23482"/>
                    <a:pt x="7125" y="23535"/>
                    <a:pt x="7434" y="23596"/>
                  </a:cubicBezTo>
                  <a:cubicBezTo>
                    <a:pt x="7458" y="23608"/>
                    <a:pt x="7486" y="23612"/>
                    <a:pt x="7511" y="23612"/>
                  </a:cubicBezTo>
                  <a:cubicBezTo>
                    <a:pt x="7811" y="23673"/>
                    <a:pt x="8096" y="23742"/>
                    <a:pt x="8372" y="23811"/>
                  </a:cubicBezTo>
                  <a:cubicBezTo>
                    <a:pt x="8811" y="23921"/>
                    <a:pt x="9225" y="24035"/>
                    <a:pt x="9615" y="24169"/>
                  </a:cubicBezTo>
                  <a:cubicBezTo>
                    <a:pt x="9745" y="24205"/>
                    <a:pt x="9863" y="24250"/>
                    <a:pt x="9984" y="24294"/>
                  </a:cubicBezTo>
                  <a:cubicBezTo>
                    <a:pt x="10411" y="24445"/>
                    <a:pt x="10825" y="24615"/>
                    <a:pt x="11231" y="24814"/>
                  </a:cubicBezTo>
                  <a:cubicBezTo>
                    <a:pt x="11329" y="24855"/>
                    <a:pt x="11422" y="24908"/>
                    <a:pt x="11516" y="24953"/>
                  </a:cubicBezTo>
                  <a:cubicBezTo>
                    <a:pt x="11849" y="25123"/>
                    <a:pt x="12166" y="25314"/>
                    <a:pt x="12470" y="25529"/>
                  </a:cubicBezTo>
                  <a:cubicBezTo>
                    <a:pt x="12543" y="25578"/>
                    <a:pt x="12612" y="25627"/>
                    <a:pt x="12682" y="25680"/>
                  </a:cubicBezTo>
                  <a:cubicBezTo>
                    <a:pt x="12682" y="24863"/>
                    <a:pt x="12706" y="23645"/>
                    <a:pt x="12840" y="22170"/>
                  </a:cubicBezTo>
                  <a:cubicBezTo>
                    <a:pt x="12844" y="22146"/>
                    <a:pt x="12848" y="22121"/>
                    <a:pt x="12848" y="22097"/>
                  </a:cubicBezTo>
                  <a:cubicBezTo>
                    <a:pt x="13116" y="19197"/>
                    <a:pt x="13790" y="15330"/>
                    <a:pt x="15415" y="11638"/>
                  </a:cubicBezTo>
                  <a:cubicBezTo>
                    <a:pt x="17873" y="6073"/>
                    <a:pt x="20899" y="4046"/>
                    <a:pt x="22158" y="3404"/>
                  </a:cubicBezTo>
                  <a:cubicBezTo>
                    <a:pt x="20334" y="2352"/>
                    <a:pt x="18230" y="1491"/>
                    <a:pt x="15829" y="882"/>
                  </a:cubicBezTo>
                  <a:cubicBezTo>
                    <a:pt x="15821" y="882"/>
                    <a:pt x="15813" y="882"/>
                    <a:pt x="15809" y="878"/>
                  </a:cubicBezTo>
                  <a:cubicBezTo>
                    <a:pt x="15789" y="878"/>
                    <a:pt x="15769" y="873"/>
                    <a:pt x="15752" y="865"/>
                  </a:cubicBezTo>
                  <a:cubicBezTo>
                    <a:pt x="14830" y="634"/>
                    <a:pt x="13868" y="431"/>
                    <a:pt x="12864" y="276"/>
                  </a:cubicBezTo>
                  <a:cubicBezTo>
                    <a:pt x="12076" y="150"/>
                    <a:pt x="11300" y="61"/>
                    <a:pt x="10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7578807" y="1283476"/>
              <a:ext cx="637036" cy="405377"/>
            </a:xfrm>
            <a:custGeom>
              <a:avLst/>
              <a:gdLst/>
              <a:ahLst/>
              <a:cxnLst/>
              <a:rect l="l" t="t" r="r" b="b"/>
              <a:pathLst>
                <a:path w="31599" h="20108" extrusionOk="0">
                  <a:moveTo>
                    <a:pt x="16485" y="0"/>
                  </a:moveTo>
                  <a:cubicBezTo>
                    <a:pt x="14668" y="0"/>
                    <a:pt x="13148" y="174"/>
                    <a:pt x="11869" y="480"/>
                  </a:cubicBezTo>
                  <a:lnTo>
                    <a:pt x="11857" y="480"/>
                  </a:lnTo>
                  <a:cubicBezTo>
                    <a:pt x="11821" y="492"/>
                    <a:pt x="11780" y="504"/>
                    <a:pt x="11739" y="508"/>
                  </a:cubicBezTo>
                  <a:cubicBezTo>
                    <a:pt x="5317" y="2129"/>
                    <a:pt x="5159" y="7255"/>
                    <a:pt x="4233" y="11154"/>
                  </a:cubicBezTo>
                  <a:cubicBezTo>
                    <a:pt x="4083" y="11808"/>
                    <a:pt x="3863" y="12442"/>
                    <a:pt x="3579" y="13043"/>
                  </a:cubicBezTo>
                  <a:cubicBezTo>
                    <a:pt x="2214" y="15886"/>
                    <a:pt x="0" y="15955"/>
                    <a:pt x="0" y="15955"/>
                  </a:cubicBezTo>
                  <a:cubicBezTo>
                    <a:pt x="4" y="15955"/>
                    <a:pt x="4" y="15955"/>
                    <a:pt x="4" y="15960"/>
                  </a:cubicBezTo>
                  <a:cubicBezTo>
                    <a:pt x="2438" y="15846"/>
                    <a:pt x="4050" y="14164"/>
                    <a:pt x="5220" y="12145"/>
                  </a:cubicBezTo>
                  <a:cubicBezTo>
                    <a:pt x="6422" y="10074"/>
                    <a:pt x="7158" y="7657"/>
                    <a:pt x="7824" y="6207"/>
                  </a:cubicBezTo>
                  <a:cubicBezTo>
                    <a:pt x="7885" y="6073"/>
                    <a:pt x="7950" y="5947"/>
                    <a:pt x="8023" y="5821"/>
                  </a:cubicBezTo>
                  <a:cubicBezTo>
                    <a:pt x="8031" y="5805"/>
                    <a:pt x="8039" y="5793"/>
                    <a:pt x="8047" y="5776"/>
                  </a:cubicBezTo>
                  <a:cubicBezTo>
                    <a:pt x="8104" y="5667"/>
                    <a:pt x="8173" y="5561"/>
                    <a:pt x="8246" y="5464"/>
                  </a:cubicBezTo>
                  <a:cubicBezTo>
                    <a:pt x="8392" y="5236"/>
                    <a:pt x="8559" y="5025"/>
                    <a:pt x="8746" y="4830"/>
                  </a:cubicBezTo>
                  <a:lnTo>
                    <a:pt x="8762" y="4814"/>
                  </a:lnTo>
                  <a:cubicBezTo>
                    <a:pt x="8803" y="4769"/>
                    <a:pt x="8843" y="4724"/>
                    <a:pt x="8888" y="4684"/>
                  </a:cubicBezTo>
                  <a:cubicBezTo>
                    <a:pt x="8957" y="4619"/>
                    <a:pt x="9014" y="4558"/>
                    <a:pt x="9087" y="4497"/>
                  </a:cubicBezTo>
                  <a:cubicBezTo>
                    <a:pt x="9099" y="4485"/>
                    <a:pt x="9115" y="4477"/>
                    <a:pt x="9132" y="4460"/>
                  </a:cubicBezTo>
                  <a:cubicBezTo>
                    <a:pt x="9347" y="4282"/>
                    <a:pt x="9574" y="4119"/>
                    <a:pt x="9814" y="3981"/>
                  </a:cubicBezTo>
                  <a:cubicBezTo>
                    <a:pt x="9940" y="3904"/>
                    <a:pt x="10066" y="3835"/>
                    <a:pt x="10200" y="3778"/>
                  </a:cubicBezTo>
                  <a:cubicBezTo>
                    <a:pt x="10310" y="3725"/>
                    <a:pt x="10415" y="3672"/>
                    <a:pt x="10541" y="3624"/>
                  </a:cubicBezTo>
                  <a:cubicBezTo>
                    <a:pt x="10667" y="3575"/>
                    <a:pt x="10801" y="3526"/>
                    <a:pt x="10939" y="3481"/>
                  </a:cubicBezTo>
                  <a:cubicBezTo>
                    <a:pt x="11029" y="3449"/>
                    <a:pt x="11122" y="3420"/>
                    <a:pt x="11215" y="3392"/>
                  </a:cubicBezTo>
                  <a:lnTo>
                    <a:pt x="11345" y="3359"/>
                  </a:lnTo>
                  <a:cubicBezTo>
                    <a:pt x="11435" y="3331"/>
                    <a:pt x="11528" y="3311"/>
                    <a:pt x="11622" y="3286"/>
                  </a:cubicBezTo>
                  <a:lnTo>
                    <a:pt x="11638" y="3286"/>
                  </a:lnTo>
                  <a:cubicBezTo>
                    <a:pt x="11756" y="3262"/>
                    <a:pt x="11877" y="3234"/>
                    <a:pt x="11995" y="3209"/>
                  </a:cubicBezTo>
                  <a:cubicBezTo>
                    <a:pt x="12659" y="3094"/>
                    <a:pt x="13388" y="3039"/>
                    <a:pt x="14180" y="3039"/>
                  </a:cubicBezTo>
                  <a:cubicBezTo>
                    <a:pt x="14393" y="3039"/>
                    <a:pt x="14609" y="3043"/>
                    <a:pt x="14830" y="3051"/>
                  </a:cubicBezTo>
                  <a:cubicBezTo>
                    <a:pt x="14867" y="3051"/>
                    <a:pt x="14904" y="3051"/>
                    <a:pt x="14940" y="3055"/>
                  </a:cubicBezTo>
                  <a:cubicBezTo>
                    <a:pt x="15623" y="3083"/>
                    <a:pt x="16346" y="3148"/>
                    <a:pt x="17117" y="3250"/>
                  </a:cubicBezTo>
                  <a:cubicBezTo>
                    <a:pt x="17471" y="3294"/>
                    <a:pt x="17832" y="3347"/>
                    <a:pt x="18206" y="3408"/>
                  </a:cubicBezTo>
                  <a:cubicBezTo>
                    <a:pt x="18539" y="3465"/>
                    <a:pt x="18856" y="3518"/>
                    <a:pt x="19165" y="3579"/>
                  </a:cubicBezTo>
                  <a:cubicBezTo>
                    <a:pt x="19189" y="3591"/>
                    <a:pt x="19217" y="3595"/>
                    <a:pt x="19242" y="3595"/>
                  </a:cubicBezTo>
                  <a:cubicBezTo>
                    <a:pt x="19542" y="3656"/>
                    <a:pt x="19827" y="3725"/>
                    <a:pt x="20103" y="3794"/>
                  </a:cubicBezTo>
                  <a:cubicBezTo>
                    <a:pt x="20542" y="3904"/>
                    <a:pt x="20956" y="4018"/>
                    <a:pt x="21350" y="4152"/>
                  </a:cubicBezTo>
                  <a:cubicBezTo>
                    <a:pt x="21476" y="4188"/>
                    <a:pt x="21598" y="4233"/>
                    <a:pt x="21715" y="4277"/>
                  </a:cubicBezTo>
                  <a:cubicBezTo>
                    <a:pt x="22142" y="4424"/>
                    <a:pt x="22556" y="4598"/>
                    <a:pt x="22962" y="4793"/>
                  </a:cubicBezTo>
                  <a:cubicBezTo>
                    <a:pt x="23060" y="4838"/>
                    <a:pt x="23157" y="4891"/>
                    <a:pt x="23251" y="4931"/>
                  </a:cubicBezTo>
                  <a:cubicBezTo>
                    <a:pt x="23580" y="5106"/>
                    <a:pt x="23897" y="5297"/>
                    <a:pt x="24201" y="5512"/>
                  </a:cubicBezTo>
                  <a:cubicBezTo>
                    <a:pt x="24274" y="5561"/>
                    <a:pt x="24348" y="5610"/>
                    <a:pt x="24413" y="5663"/>
                  </a:cubicBezTo>
                  <a:cubicBezTo>
                    <a:pt x="24502" y="5728"/>
                    <a:pt x="24579" y="5793"/>
                    <a:pt x="24660" y="5858"/>
                  </a:cubicBezTo>
                  <a:cubicBezTo>
                    <a:pt x="24733" y="5918"/>
                    <a:pt x="24802" y="5979"/>
                    <a:pt x="24867" y="6040"/>
                  </a:cubicBezTo>
                  <a:cubicBezTo>
                    <a:pt x="25018" y="6174"/>
                    <a:pt x="25160" y="6312"/>
                    <a:pt x="25290" y="6467"/>
                  </a:cubicBezTo>
                  <a:cubicBezTo>
                    <a:pt x="25335" y="6512"/>
                    <a:pt x="25375" y="6556"/>
                    <a:pt x="25416" y="6609"/>
                  </a:cubicBezTo>
                  <a:cubicBezTo>
                    <a:pt x="25448" y="6642"/>
                    <a:pt x="25477" y="6678"/>
                    <a:pt x="25501" y="6719"/>
                  </a:cubicBezTo>
                  <a:cubicBezTo>
                    <a:pt x="25554" y="6776"/>
                    <a:pt x="25599" y="6841"/>
                    <a:pt x="25639" y="6906"/>
                  </a:cubicBezTo>
                  <a:cubicBezTo>
                    <a:pt x="25769" y="7088"/>
                    <a:pt x="25887" y="7279"/>
                    <a:pt x="25980" y="7478"/>
                  </a:cubicBezTo>
                  <a:cubicBezTo>
                    <a:pt x="26013" y="7543"/>
                    <a:pt x="26045" y="7604"/>
                    <a:pt x="26070" y="7673"/>
                  </a:cubicBezTo>
                  <a:cubicBezTo>
                    <a:pt x="26090" y="7718"/>
                    <a:pt x="26110" y="7767"/>
                    <a:pt x="26131" y="7819"/>
                  </a:cubicBezTo>
                  <a:cubicBezTo>
                    <a:pt x="26151" y="7876"/>
                    <a:pt x="26167" y="7925"/>
                    <a:pt x="26192" y="7982"/>
                  </a:cubicBezTo>
                  <a:cubicBezTo>
                    <a:pt x="26240" y="8136"/>
                    <a:pt x="26281" y="8299"/>
                    <a:pt x="26313" y="8461"/>
                  </a:cubicBezTo>
                  <a:cubicBezTo>
                    <a:pt x="26330" y="8530"/>
                    <a:pt x="26342" y="8603"/>
                    <a:pt x="26350" y="8677"/>
                  </a:cubicBezTo>
                  <a:cubicBezTo>
                    <a:pt x="26667" y="10996"/>
                    <a:pt x="26110" y="19055"/>
                    <a:pt x="30660" y="20017"/>
                  </a:cubicBezTo>
                  <a:cubicBezTo>
                    <a:pt x="30951" y="20075"/>
                    <a:pt x="31246" y="20107"/>
                    <a:pt x="31545" y="20107"/>
                  </a:cubicBezTo>
                  <a:cubicBezTo>
                    <a:pt x="31563" y="20107"/>
                    <a:pt x="31580" y="20107"/>
                    <a:pt x="31598" y="20107"/>
                  </a:cubicBezTo>
                  <a:cubicBezTo>
                    <a:pt x="31574" y="20107"/>
                    <a:pt x="31553" y="20103"/>
                    <a:pt x="31529" y="20103"/>
                  </a:cubicBezTo>
                  <a:cubicBezTo>
                    <a:pt x="28263" y="19806"/>
                    <a:pt x="27942" y="16102"/>
                    <a:pt x="28584" y="12267"/>
                  </a:cubicBezTo>
                  <a:cubicBezTo>
                    <a:pt x="29019" y="9651"/>
                    <a:pt x="28523" y="4907"/>
                    <a:pt x="24571" y="2149"/>
                  </a:cubicBezTo>
                  <a:cubicBezTo>
                    <a:pt x="24445" y="2056"/>
                    <a:pt x="24311" y="1970"/>
                    <a:pt x="24173" y="1885"/>
                  </a:cubicBezTo>
                  <a:cubicBezTo>
                    <a:pt x="22377" y="756"/>
                    <a:pt x="19920" y="17"/>
                    <a:pt x="16610" y="0"/>
                  </a:cubicBezTo>
                  <a:cubicBezTo>
                    <a:pt x="16568" y="0"/>
                    <a:pt x="16526" y="0"/>
                    <a:pt x="16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7563747" y="1007637"/>
              <a:ext cx="257544" cy="252524"/>
            </a:xfrm>
            <a:custGeom>
              <a:avLst/>
              <a:gdLst/>
              <a:ahLst/>
              <a:cxnLst/>
              <a:rect l="l" t="t" r="r" b="b"/>
              <a:pathLst>
                <a:path w="12775" h="12526" extrusionOk="0">
                  <a:moveTo>
                    <a:pt x="7430" y="1"/>
                  </a:moveTo>
                  <a:cubicBezTo>
                    <a:pt x="5345" y="1"/>
                    <a:pt x="3125" y="1340"/>
                    <a:pt x="1808" y="3621"/>
                  </a:cubicBezTo>
                  <a:cubicBezTo>
                    <a:pt x="0" y="6757"/>
                    <a:pt x="581" y="10481"/>
                    <a:pt x="3107" y="11940"/>
                  </a:cubicBezTo>
                  <a:cubicBezTo>
                    <a:pt x="3797" y="12337"/>
                    <a:pt x="4561" y="12526"/>
                    <a:pt x="5343" y="12526"/>
                  </a:cubicBezTo>
                  <a:cubicBezTo>
                    <a:pt x="7428" y="12526"/>
                    <a:pt x="9646" y="11186"/>
                    <a:pt x="10963" y="8905"/>
                  </a:cubicBezTo>
                  <a:cubicBezTo>
                    <a:pt x="12775" y="5770"/>
                    <a:pt x="12190" y="2045"/>
                    <a:pt x="9663" y="587"/>
                  </a:cubicBezTo>
                  <a:cubicBezTo>
                    <a:pt x="8974" y="189"/>
                    <a:pt x="8212" y="1"/>
                    <a:pt x="7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7909723" y="1156362"/>
              <a:ext cx="89531" cy="87837"/>
            </a:xfrm>
            <a:custGeom>
              <a:avLst/>
              <a:gdLst/>
              <a:ahLst/>
              <a:cxnLst/>
              <a:rect l="l" t="t" r="r" b="b"/>
              <a:pathLst>
                <a:path w="4441" h="4357" extrusionOk="0">
                  <a:moveTo>
                    <a:pt x="2584" y="1"/>
                  </a:moveTo>
                  <a:cubicBezTo>
                    <a:pt x="1859" y="1"/>
                    <a:pt x="1088" y="468"/>
                    <a:pt x="630" y="1260"/>
                  </a:cubicBezTo>
                  <a:cubicBezTo>
                    <a:pt x="1" y="2349"/>
                    <a:pt x="200" y="3645"/>
                    <a:pt x="1081" y="4152"/>
                  </a:cubicBezTo>
                  <a:cubicBezTo>
                    <a:pt x="1320" y="4291"/>
                    <a:pt x="1584" y="4356"/>
                    <a:pt x="1855" y="4356"/>
                  </a:cubicBezTo>
                  <a:cubicBezTo>
                    <a:pt x="2580" y="4356"/>
                    <a:pt x="3352" y="3889"/>
                    <a:pt x="3811" y="3096"/>
                  </a:cubicBezTo>
                  <a:cubicBezTo>
                    <a:pt x="4440" y="2008"/>
                    <a:pt x="4237" y="712"/>
                    <a:pt x="3360" y="204"/>
                  </a:cubicBezTo>
                  <a:cubicBezTo>
                    <a:pt x="3120" y="66"/>
                    <a:pt x="2855"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7821117" y="1207752"/>
              <a:ext cx="63726" cy="62536"/>
            </a:xfrm>
            <a:custGeom>
              <a:avLst/>
              <a:gdLst/>
              <a:ahLst/>
              <a:cxnLst/>
              <a:rect l="l" t="t" r="r" b="b"/>
              <a:pathLst>
                <a:path w="3161" h="3102" extrusionOk="0">
                  <a:moveTo>
                    <a:pt x="1841" y="0"/>
                  </a:moveTo>
                  <a:cubicBezTo>
                    <a:pt x="1325" y="0"/>
                    <a:pt x="775" y="332"/>
                    <a:pt x="447" y="897"/>
                  </a:cubicBezTo>
                  <a:cubicBezTo>
                    <a:pt x="1" y="1673"/>
                    <a:pt x="147" y="2595"/>
                    <a:pt x="768" y="2956"/>
                  </a:cubicBezTo>
                  <a:cubicBezTo>
                    <a:pt x="939" y="3055"/>
                    <a:pt x="1128" y="3101"/>
                    <a:pt x="1321" y="3101"/>
                  </a:cubicBezTo>
                  <a:cubicBezTo>
                    <a:pt x="1838" y="3101"/>
                    <a:pt x="2389" y="2769"/>
                    <a:pt x="2714" y="2205"/>
                  </a:cubicBezTo>
                  <a:cubicBezTo>
                    <a:pt x="3161" y="1433"/>
                    <a:pt x="3015" y="507"/>
                    <a:pt x="2393" y="145"/>
                  </a:cubicBezTo>
                  <a:cubicBezTo>
                    <a:pt x="2223" y="47"/>
                    <a:pt x="2034" y="0"/>
                    <a:pt x="1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8003974" y="1219708"/>
              <a:ext cx="63746" cy="62536"/>
            </a:xfrm>
            <a:custGeom>
              <a:avLst/>
              <a:gdLst/>
              <a:ahLst/>
              <a:cxnLst/>
              <a:rect l="l" t="t" r="r" b="b"/>
              <a:pathLst>
                <a:path w="3162" h="3102" extrusionOk="0">
                  <a:moveTo>
                    <a:pt x="1840" y="0"/>
                  </a:moveTo>
                  <a:cubicBezTo>
                    <a:pt x="1323" y="0"/>
                    <a:pt x="773" y="332"/>
                    <a:pt x="448" y="897"/>
                  </a:cubicBezTo>
                  <a:cubicBezTo>
                    <a:pt x="1" y="1673"/>
                    <a:pt x="147" y="2595"/>
                    <a:pt x="769" y="2956"/>
                  </a:cubicBezTo>
                  <a:cubicBezTo>
                    <a:pt x="939" y="3055"/>
                    <a:pt x="1128" y="3101"/>
                    <a:pt x="1322" y="3101"/>
                  </a:cubicBezTo>
                  <a:cubicBezTo>
                    <a:pt x="1838" y="3101"/>
                    <a:pt x="2389" y="2769"/>
                    <a:pt x="2714" y="2205"/>
                  </a:cubicBezTo>
                  <a:cubicBezTo>
                    <a:pt x="3161" y="1429"/>
                    <a:pt x="3015" y="507"/>
                    <a:pt x="2393" y="145"/>
                  </a:cubicBezTo>
                  <a:cubicBezTo>
                    <a:pt x="2223" y="47"/>
                    <a:pt x="2034" y="0"/>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8097660" y="1096404"/>
              <a:ext cx="257564" cy="252605"/>
            </a:xfrm>
            <a:custGeom>
              <a:avLst/>
              <a:gdLst/>
              <a:ahLst/>
              <a:cxnLst/>
              <a:rect l="l" t="t" r="r" b="b"/>
              <a:pathLst>
                <a:path w="12776" h="12530" extrusionOk="0">
                  <a:moveTo>
                    <a:pt x="7431" y="1"/>
                  </a:moveTo>
                  <a:cubicBezTo>
                    <a:pt x="5346" y="1"/>
                    <a:pt x="3127" y="1340"/>
                    <a:pt x="1812" y="3621"/>
                  </a:cubicBezTo>
                  <a:cubicBezTo>
                    <a:pt x="1" y="6757"/>
                    <a:pt x="582" y="10482"/>
                    <a:pt x="3112" y="11944"/>
                  </a:cubicBezTo>
                  <a:cubicBezTo>
                    <a:pt x="3800" y="12341"/>
                    <a:pt x="4562" y="12529"/>
                    <a:pt x="5343" y="12529"/>
                  </a:cubicBezTo>
                  <a:cubicBezTo>
                    <a:pt x="7428" y="12529"/>
                    <a:pt x="9649" y="11187"/>
                    <a:pt x="10964" y="8906"/>
                  </a:cubicBezTo>
                  <a:cubicBezTo>
                    <a:pt x="12775" y="5770"/>
                    <a:pt x="12195" y="2045"/>
                    <a:pt x="9664" y="587"/>
                  </a:cubicBezTo>
                  <a:cubicBezTo>
                    <a:pt x="8975" y="189"/>
                    <a:pt x="8212"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8215176" y="1123097"/>
              <a:ext cx="56186" cy="55097"/>
            </a:xfrm>
            <a:custGeom>
              <a:avLst/>
              <a:gdLst/>
              <a:ahLst/>
              <a:cxnLst/>
              <a:rect l="l" t="t" r="r" b="b"/>
              <a:pathLst>
                <a:path w="2787" h="2733" extrusionOk="0">
                  <a:moveTo>
                    <a:pt x="1620" y="0"/>
                  </a:moveTo>
                  <a:cubicBezTo>
                    <a:pt x="1166" y="0"/>
                    <a:pt x="684" y="291"/>
                    <a:pt x="395" y="790"/>
                  </a:cubicBezTo>
                  <a:cubicBezTo>
                    <a:pt x="1" y="1472"/>
                    <a:pt x="126" y="2285"/>
                    <a:pt x="679" y="2606"/>
                  </a:cubicBezTo>
                  <a:cubicBezTo>
                    <a:pt x="829" y="2692"/>
                    <a:pt x="995" y="2733"/>
                    <a:pt x="1165" y="2733"/>
                  </a:cubicBezTo>
                  <a:cubicBezTo>
                    <a:pt x="1620" y="2733"/>
                    <a:pt x="2103" y="2440"/>
                    <a:pt x="2393" y="1944"/>
                  </a:cubicBezTo>
                  <a:cubicBezTo>
                    <a:pt x="2787" y="1261"/>
                    <a:pt x="2661" y="449"/>
                    <a:pt x="2109" y="128"/>
                  </a:cubicBezTo>
                  <a:cubicBezTo>
                    <a:pt x="1958" y="41"/>
                    <a:pt x="1791" y="0"/>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8136892" y="1183257"/>
              <a:ext cx="56186" cy="55097"/>
            </a:xfrm>
            <a:custGeom>
              <a:avLst/>
              <a:gdLst/>
              <a:ahLst/>
              <a:cxnLst/>
              <a:rect l="l" t="t" r="r" b="b"/>
              <a:pathLst>
                <a:path w="2787" h="2733" extrusionOk="0">
                  <a:moveTo>
                    <a:pt x="1619" y="0"/>
                  </a:moveTo>
                  <a:cubicBezTo>
                    <a:pt x="1165" y="0"/>
                    <a:pt x="684" y="292"/>
                    <a:pt x="398" y="788"/>
                  </a:cubicBezTo>
                  <a:cubicBezTo>
                    <a:pt x="0" y="1474"/>
                    <a:pt x="130" y="2282"/>
                    <a:pt x="679" y="2603"/>
                  </a:cubicBezTo>
                  <a:cubicBezTo>
                    <a:pt x="830" y="2691"/>
                    <a:pt x="997" y="2733"/>
                    <a:pt x="1169" y="2733"/>
                  </a:cubicBezTo>
                  <a:cubicBezTo>
                    <a:pt x="1623" y="2733"/>
                    <a:pt x="2107" y="2440"/>
                    <a:pt x="2393" y="1941"/>
                  </a:cubicBezTo>
                  <a:cubicBezTo>
                    <a:pt x="2787" y="1259"/>
                    <a:pt x="2661" y="446"/>
                    <a:pt x="2108" y="129"/>
                  </a:cubicBezTo>
                  <a:cubicBezTo>
                    <a:pt x="1957" y="42"/>
                    <a:pt x="1790" y="0"/>
                    <a:pt x="1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8178826" y="1263658"/>
              <a:ext cx="56186" cy="55117"/>
            </a:xfrm>
            <a:custGeom>
              <a:avLst/>
              <a:gdLst/>
              <a:ahLst/>
              <a:cxnLst/>
              <a:rect l="l" t="t" r="r" b="b"/>
              <a:pathLst>
                <a:path w="2787" h="2734" extrusionOk="0">
                  <a:moveTo>
                    <a:pt x="1618" y="1"/>
                  </a:moveTo>
                  <a:cubicBezTo>
                    <a:pt x="1163" y="1"/>
                    <a:pt x="680" y="293"/>
                    <a:pt x="394" y="788"/>
                  </a:cubicBezTo>
                  <a:cubicBezTo>
                    <a:pt x="0" y="1471"/>
                    <a:pt x="126" y="2283"/>
                    <a:pt x="678" y="2604"/>
                  </a:cubicBezTo>
                  <a:cubicBezTo>
                    <a:pt x="830" y="2692"/>
                    <a:pt x="997" y="2733"/>
                    <a:pt x="1168" y="2733"/>
                  </a:cubicBezTo>
                  <a:cubicBezTo>
                    <a:pt x="1621" y="2733"/>
                    <a:pt x="2103" y="2440"/>
                    <a:pt x="2393" y="1942"/>
                  </a:cubicBezTo>
                  <a:cubicBezTo>
                    <a:pt x="2787" y="1259"/>
                    <a:pt x="2661" y="447"/>
                    <a:pt x="2108" y="130"/>
                  </a:cubicBezTo>
                  <a:cubicBezTo>
                    <a:pt x="1957" y="42"/>
                    <a:pt x="1789"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8256525" y="1210756"/>
              <a:ext cx="56206" cy="55117"/>
            </a:xfrm>
            <a:custGeom>
              <a:avLst/>
              <a:gdLst/>
              <a:ahLst/>
              <a:cxnLst/>
              <a:rect l="l" t="t" r="r" b="b"/>
              <a:pathLst>
                <a:path w="2788" h="2734" extrusionOk="0">
                  <a:moveTo>
                    <a:pt x="1619" y="1"/>
                  </a:moveTo>
                  <a:cubicBezTo>
                    <a:pt x="1166" y="1"/>
                    <a:pt x="685" y="293"/>
                    <a:pt x="399" y="788"/>
                  </a:cubicBezTo>
                  <a:cubicBezTo>
                    <a:pt x="1" y="1475"/>
                    <a:pt x="131" y="2283"/>
                    <a:pt x="679" y="2604"/>
                  </a:cubicBezTo>
                  <a:cubicBezTo>
                    <a:pt x="830" y="2692"/>
                    <a:pt x="998" y="2733"/>
                    <a:pt x="1169" y="2733"/>
                  </a:cubicBezTo>
                  <a:cubicBezTo>
                    <a:pt x="1624" y="2733"/>
                    <a:pt x="2107" y="2441"/>
                    <a:pt x="2393" y="1946"/>
                  </a:cubicBezTo>
                  <a:cubicBezTo>
                    <a:pt x="2787" y="1259"/>
                    <a:pt x="2661" y="451"/>
                    <a:pt x="2109" y="130"/>
                  </a:cubicBezTo>
                  <a:cubicBezTo>
                    <a:pt x="1958" y="42"/>
                    <a:pt x="1790"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p:nvPr/>
          </p:nvSpPr>
          <p:spPr>
            <a:xfrm>
              <a:off x="7619431" y="1065861"/>
              <a:ext cx="155917" cy="146745"/>
            </a:xfrm>
            <a:custGeom>
              <a:avLst/>
              <a:gdLst/>
              <a:ahLst/>
              <a:cxnLst/>
              <a:rect l="l" t="t" r="r" b="b"/>
              <a:pathLst>
                <a:path w="7734" h="7279" extrusionOk="0">
                  <a:moveTo>
                    <a:pt x="4178" y="1"/>
                  </a:moveTo>
                  <a:cubicBezTo>
                    <a:pt x="3713" y="1"/>
                    <a:pt x="3298" y="297"/>
                    <a:pt x="3152" y="741"/>
                  </a:cubicBezTo>
                  <a:cubicBezTo>
                    <a:pt x="2884" y="1545"/>
                    <a:pt x="2620" y="2467"/>
                    <a:pt x="2620" y="2467"/>
                  </a:cubicBezTo>
                  <a:lnTo>
                    <a:pt x="1198" y="2467"/>
                  </a:lnTo>
                  <a:cubicBezTo>
                    <a:pt x="687" y="2467"/>
                    <a:pt x="244" y="2829"/>
                    <a:pt x="138" y="3333"/>
                  </a:cubicBezTo>
                  <a:lnTo>
                    <a:pt x="134" y="3365"/>
                  </a:lnTo>
                  <a:cubicBezTo>
                    <a:pt x="0" y="4015"/>
                    <a:pt x="488" y="4632"/>
                    <a:pt x="1154" y="4657"/>
                  </a:cubicBezTo>
                  <a:cubicBezTo>
                    <a:pt x="1771" y="4677"/>
                    <a:pt x="2380" y="4701"/>
                    <a:pt x="2380" y="4701"/>
                  </a:cubicBezTo>
                  <a:cubicBezTo>
                    <a:pt x="2242" y="5071"/>
                    <a:pt x="2137" y="5550"/>
                    <a:pt x="2060" y="5977"/>
                  </a:cubicBezTo>
                  <a:cubicBezTo>
                    <a:pt x="1954" y="6598"/>
                    <a:pt x="2397" y="7183"/>
                    <a:pt x="3026" y="7240"/>
                  </a:cubicBezTo>
                  <a:cubicBezTo>
                    <a:pt x="3201" y="7256"/>
                    <a:pt x="3372" y="7269"/>
                    <a:pt x="3526" y="7277"/>
                  </a:cubicBezTo>
                  <a:cubicBezTo>
                    <a:pt x="3549" y="7278"/>
                    <a:pt x="3572" y="7279"/>
                    <a:pt x="3595" y="7279"/>
                  </a:cubicBezTo>
                  <a:cubicBezTo>
                    <a:pt x="4067" y="7279"/>
                    <a:pt x="4483" y="6966"/>
                    <a:pt x="4619" y="6513"/>
                  </a:cubicBezTo>
                  <a:cubicBezTo>
                    <a:pt x="4805" y="5887"/>
                    <a:pt x="5013" y="5181"/>
                    <a:pt x="5013" y="5181"/>
                  </a:cubicBezTo>
                  <a:lnTo>
                    <a:pt x="6536" y="5181"/>
                  </a:lnTo>
                  <a:cubicBezTo>
                    <a:pt x="6539" y="5181"/>
                    <a:pt x="6542" y="5181"/>
                    <a:pt x="6545" y="5181"/>
                  </a:cubicBezTo>
                  <a:cubicBezTo>
                    <a:pt x="7045" y="5181"/>
                    <a:pt x="7479" y="4837"/>
                    <a:pt x="7588" y="4348"/>
                  </a:cubicBezTo>
                  <a:cubicBezTo>
                    <a:pt x="7608" y="4246"/>
                    <a:pt x="7628" y="4145"/>
                    <a:pt x="7641" y="4043"/>
                  </a:cubicBezTo>
                  <a:cubicBezTo>
                    <a:pt x="7734" y="3446"/>
                    <a:pt x="7295" y="2898"/>
                    <a:pt x="6694" y="2825"/>
                  </a:cubicBezTo>
                  <a:cubicBezTo>
                    <a:pt x="5991" y="2740"/>
                    <a:pt x="5252" y="2707"/>
                    <a:pt x="5252" y="2707"/>
                  </a:cubicBezTo>
                  <a:lnTo>
                    <a:pt x="5614" y="1399"/>
                  </a:lnTo>
                  <a:cubicBezTo>
                    <a:pt x="5788" y="761"/>
                    <a:pt x="5358" y="120"/>
                    <a:pt x="4700" y="42"/>
                  </a:cubicBezTo>
                  <a:cubicBezTo>
                    <a:pt x="4537" y="22"/>
                    <a:pt x="4375" y="10"/>
                    <a:pt x="4225" y="2"/>
                  </a:cubicBezTo>
                  <a:cubicBezTo>
                    <a:pt x="4209" y="1"/>
                    <a:pt x="419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a:off x="7875652" y="1119468"/>
              <a:ext cx="58081" cy="25019"/>
            </a:xfrm>
            <a:custGeom>
              <a:avLst/>
              <a:gdLst/>
              <a:ahLst/>
              <a:cxnLst/>
              <a:rect l="l" t="t" r="r" b="b"/>
              <a:pathLst>
                <a:path w="2881" h="1241" extrusionOk="0">
                  <a:moveTo>
                    <a:pt x="664" y="1"/>
                  </a:moveTo>
                  <a:cubicBezTo>
                    <a:pt x="464" y="1"/>
                    <a:pt x="281" y="108"/>
                    <a:pt x="188" y="288"/>
                  </a:cubicBezTo>
                  <a:lnTo>
                    <a:pt x="180" y="300"/>
                  </a:lnTo>
                  <a:cubicBezTo>
                    <a:pt x="1" y="637"/>
                    <a:pt x="220" y="1047"/>
                    <a:pt x="598" y="1084"/>
                  </a:cubicBezTo>
                  <a:lnTo>
                    <a:pt x="2186" y="1238"/>
                  </a:lnTo>
                  <a:cubicBezTo>
                    <a:pt x="2203" y="1240"/>
                    <a:pt x="2219" y="1240"/>
                    <a:pt x="2235" y="1240"/>
                  </a:cubicBezTo>
                  <a:cubicBezTo>
                    <a:pt x="2444" y="1240"/>
                    <a:pt x="2636" y="1122"/>
                    <a:pt x="2722" y="929"/>
                  </a:cubicBezTo>
                  <a:cubicBezTo>
                    <a:pt x="2881" y="596"/>
                    <a:pt x="2661" y="206"/>
                    <a:pt x="2292" y="170"/>
                  </a:cubicBezTo>
                  <a:lnTo>
                    <a:pt x="716" y="3"/>
                  </a:lnTo>
                  <a:cubicBezTo>
                    <a:pt x="698" y="2"/>
                    <a:pt x="681"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a:off x="8015606" y="1138298"/>
              <a:ext cx="58162" cy="24938"/>
            </a:xfrm>
            <a:custGeom>
              <a:avLst/>
              <a:gdLst/>
              <a:ahLst/>
              <a:cxnLst/>
              <a:rect l="l" t="t" r="r" b="b"/>
              <a:pathLst>
                <a:path w="2885" h="1237" extrusionOk="0">
                  <a:moveTo>
                    <a:pt x="657" y="0"/>
                  </a:moveTo>
                  <a:cubicBezTo>
                    <a:pt x="460" y="0"/>
                    <a:pt x="280" y="110"/>
                    <a:pt x="188" y="284"/>
                  </a:cubicBezTo>
                  <a:lnTo>
                    <a:pt x="179" y="296"/>
                  </a:lnTo>
                  <a:cubicBezTo>
                    <a:pt x="1" y="633"/>
                    <a:pt x="224" y="1043"/>
                    <a:pt x="602" y="1080"/>
                  </a:cubicBezTo>
                  <a:lnTo>
                    <a:pt x="2190" y="1234"/>
                  </a:lnTo>
                  <a:cubicBezTo>
                    <a:pt x="2206" y="1236"/>
                    <a:pt x="2222" y="1237"/>
                    <a:pt x="2238" y="1237"/>
                  </a:cubicBezTo>
                  <a:cubicBezTo>
                    <a:pt x="2444" y="1237"/>
                    <a:pt x="2636" y="1118"/>
                    <a:pt x="2726" y="930"/>
                  </a:cubicBezTo>
                  <a:cubicBezTo>
                    <a:pt x="2885" y="593"/>
                    <a:pt x="2665" y="203"/>
                    <a:pt x="2296" y="166"/>
                  </a:cubicBezTo>
                  <a:lnTo>
                    <a:pt x="716" y="4"/>
                  </a:lnTo>
                  <a:cubicBezTo>
                    <a:pt x="696" y="1"/>
                    <a:pt x="676" y="0"/>
                    <a:pt x="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7896296" y="1154387"/>
              <a:ext cx="89531" cy="87777"/>
            </a:xfrm>
            <a:custGeom>
              <a:avLst/>
              <a:gdLst/>
              <a:ahLst/>
              <a:cxnLst/>
              <a:rect l="l" t="t" r="r" b="b"/>
              <a:pathLst>
                <a:path w="4441" h="4354" extrusionOk="0">
                  <a:moveTo>
                    <a:pt x="2583" y="0"/>
                  </a:moveTo>
                  <a:cubicBezTo>
                    <a:pt x="1859" y="0"/>
                    <a:pt x="1088" y="466"/>
                    <a:pt x="630" y="1257"/>
                  </a:cubicBezTo>
                  <a:cubicBezTo>
                    <a:pt x="0" y="2349"/>
                    <a:pt x="204" y="3641"/>
                    <a:pt x="1081" y="4149"/>
                  </a:cubicBezTo>
                  <a:cubicBezTo>
                    <a:pt x="1322" y="4288"/>
                    <a:pt x="1588" y="4353"/>
                    <a:pt x="1860" y="4353"/>
                  </a:cubicBezTo>
                  <a:cubicBezTo>
                    <a:pt x="2584" y="4353"/>
                    <a:pt x="3353" y="3888"/>
                    <a:pt x="3811" y="3097"/>
                  </a:cubicBezTo>
                  <a:cubicBezTo>
                    <a:pt x="4440" y="2004"/>
                    <a:pt x="4237" y="708"/>
                    <a:pt x="3360" y="205"/>
                  </a:cubicBezTo>
                  <a:cubicBezTo>
                    <a:pt x="3120" y="66"/>
                    <a:pt x="2855" y="0"/>
                    <a:pt x="2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7811622" y="1206361"/>
              <a:ext cx="63726" cy="62536"/>
            </a:xfrm>
            <a:custGeom>
              <a:avLst/>
              <a:gdLst/>
              <a:ahLst/>
              <a:cxnLst/>
              <a:rect l="l" t="t" r="r" b="b"/>
              <a:pathLst>
                <a:path w="3161" h="3102" extrusionOk="0">
                  <a:moveTo>
                    <a:pt x="1838" y="0"/>
                  </a:moveTo>
                  <a:cubicBezTo>
                    <a:pt x="1323" y="0"/>
                    <a:pt x="772" y="332"/>
                    <a:pt x="447" y="897"/>
                  </a:cubicBezTo>
                  <a:cubicBezTo>
                    <a:pt x="0" y="1672"/>
                    <a:pt x="147" y="2595"/>
                    <a:pt x="768" y="2956"/>
                  </a:cubicBezTo>
                  <a:cubicBezTo>
                    <a:pt x="939" y="3055"/>
                    <a:pt x="1127" y="3101"/>
                    <a:pt x="1320" y="3101"/>
                  </a:cubicBezTo>
                  <a:cubicBezTo>
                    <a:pt x="1836" y="3101"/>
                    <a:pt x="2386" y="2769"/>
                    <a:pt x="2714" y="2205"/>
                  </a:cubicBezTo>
                  <a:cubicBezTo>
                    <a:pt x="3161" y="1429"/>
                    <a:pt x="3014" y="507"/>
                    <a:pt x="2389" y="145"/>
                  </a:cubicBezTo>
                  <a:cubicBezTo>
                    <a:pt x="2219" y="47"/>
                    <a:pt x="2031" y="0"/>
                    <a:pt x="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7994478" y="1218256"/>
              <a:ext cx="63726" cy="62516"/>
            </a:xfrm>
            <a:custGeom>
              <a:avLst/>
              <a:gdLst/>
              <a:ahLst/>
              <a:cxnLst/>
              <a:rect l="l" t="t" r="r" b="b"/>
              <a:pathLst>
                <a:path w="3161" h="3101" extrusionOk="0">
                  <a:moveTo>
                    <a:pt x="1839" y="1"/>
                  </a:moveTo>
                  <a:cubicBezTo>
                    <a:pt x="1324" y="1"/>
                    <a:pt x="773" y="331"/>
                    <a:pt x="448" y="896"/>
                  </a:cubicBezTo>
                  <a:cubicBezTo>
                    <a:pt x="1" y="1671"/>
                    <a:pt x="143" y="2594"/>
                    <a:pt x="768" y="2955"/>
                  </a:cubicBezTo>
                  <a:cubicBezTo>
                    <a:pt x="939" y="3054"/>
                    <a:pt x="1127" y="3100"/>
                    <a:pt x="1321" y="3100"/>
                  </a:cubicBezTo>
                  <a:cubicBezTo>
                    <a:pt x="1837" y="3100"/>
                    <a:pt x="2386" y="2768"/>
                    <a:pt x="2714" y="2204"/>
                  </a:cubicBezTo>
                  <a:cubicBezTo>
                    <a:pt x="3161" y="1432"/>
                    <a:pt x="3015" y="506"/>
                    <a:pt x="2389" y="144"/>
                  </a:cubicBezTo>
                  <a:cubicBezTo>
                    <a:pt x="2220" y="47"/>
                    <a:pt x="2032"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449909" y="4170193"/>
            <a:ext cx="884826" cy="775661"/>
            <a:chOff x="7245674" y="2087184"/>
            <a:chExt cx="1016340" cy="890949"/>
          </a:xfrm>
        </p:grpSpPr>
        <p:sp>
          <p:nvSpPr>
            <p:cNvPr id="279" name="Google Shape;279;p16"/>
            <p:cNvSpPr/>
            <p:nvPr/>
          </p:nvSpPr>
          <p:spPr>
            <a:xfrm>
              <a:off x="7597852" y="2543321"/>
              <a:ext cx="466946" cy="395499"/>
            </a:xfrm>
            <a:custGeom>
              <a:avLst/>
              <a:gdLst/>
              <a:ahLst/>
              <a:cxnLst/>
              <a:rect l="l" t="t" r="r" b="b"/>
              <a:pathLst>
                <a:path w="23162" h="19618" extrusionOk="0">
                  <a:moveTo>
                    <a:pt x="13823" y="1"/>
                  </a:moveTo>
                  <a:cubicBezTo>
                    <a:pt x="11183" y="1"/>
                    <a:pt x="8312" y="1035"/>
                    <a:pt x="5890" y="3082"/>
                  </a:cubicBezTo>
                  <a:cubicBezTo>
                    <a:pt x="1231" y="7026"/>
                    <a:pt x="0" y="13232"/>
                    <a:pt x="3144" y="16949"/>
                  </a:cubicBezTo>
                  <a:cubicBezTo>
                    <a:pt x="4653" y="18733"/>
                    <a:pt x="6897" y="19618"/>
                    <a:pt x="9339" y="19618"/>
                  </a:cubicBezTo>
                  <a:cubicBezTo>
                    <a:pt x="11978" y="19618"/>
                    <a:pt x="14849" y="18584"/>
                    <a:pt x="17271" y="16535"/>
                  </a:cubicBezTo>
                  <a:cubicBezTo>
                    <a:pt x="21930" y="12591"/>
                    <a:pt x="23161" y="6384"/>
                    <a:pt x="20017" y="2671"/>
                  </a:cubicBezTo>
                  <a:cubicBezTo>
                    <a:pt x="18509" y="886"/>
                    <a:pt x="16265" y="1"/>
                    <a:pt x="138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7618396" y="2556869"/>
              <a:ext cx="436484" cy="403603"/>
            </a:xfrm>
            <a:custGeom>
              <a:avLst/>
              <a:gdLst/>
              <a:ahLst/>
              <a:cxnLst/>
              <a:rect l="l" t="t" r="r" b="b"/>
              <a:pathLst>
                <a:path w="21651" h="20020" extrusionOk="0">
                  <a:moveTo>
                    <a:pt x="15598" y="1"/>
                  </a:moveTo>
                  <a:cubicBezTo>
                    <a:pt x="13783" y="1"/>
                    <a:pt x="9020" y="469"/>
                    <a:pt x="5038" y="4952"/>
                  </a:cubicBezTo>
                  <a:cubicBezTo>
                    <a:pt x="1" y="10615"/>
                    <a:pt x="2487" y="16671"/>
                    <a:pt x="2487" y="16671"/>
                  </a:cubicBezTo>
                  <a:cubicBezTo>
                    <a:pt x="2487" y="16671"/>
                    <a:pt x="4550" y="19141"/>
                    <a:pt x="7495" y="19990"/>
                  </a:cubicBezTo>
                  <a:cubicBezTo>
                    <a:pt x="7565" y="20010"/>
                    <a:pt x="7640" y="20020"/>
                    <a:pt x="7719" y="20020"/>
                  </a:cubicBezTo>
                  <a:cubicBezTo>
                    <a:pt x="10968" y="20020"/>
                    <a:pt x="21651" y="3441"/>
                    <a:pt x="21651" y="3441"/>
                  </a:cubicBezTo>
                  <a:cubicBezTo>
                    <a:pt x="21651" y="3441"/>
                    <a:pt x="18767" y="1232"/>
                    <a:pt x="16350" y="34"/>
                  </a:cubicBezTo>
                  <a:cubicBezTo>
                    <a:pt x="16350" y="34"/>
                    <a:pt x="16076" y="1"/>
                    <a:pt x="15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p:nvPr/>
          </p:nvSpPr>
          <p:spPr>
            <a:xfrm>
              <a:off x="7443268" y="2087628"/>
              <a:ext cx="560226" cy="260528"/>
            </a:xfrm>
            <a:custGeom>
              <a:avLst/>
              <a:gdLst/>
              <a:ahLst/>
              <a:cxnLst/>
              <a:rect l="l" t="t" r="r" b="b"/>
              <a:pathLst>
                <a:path w="27789" h="12923" extrusionOk="0">
                  <a:moveTo>
                    <a:pt x="20590" y="1"/>
                  </a:moveTo>
                  <a:cubicBezTo>
                    <a:pt x="5972" y="1"/>
                    <a:pt x="1" y="12922"/>
                    <a:pt x="1" y="12922"/>
                  </a:cubicBezTo>
                  <a:lnTo>
                    <a:pt x="5554" y="12922"/>
                  </a:lnTo>
                  <a:cubicBezTo>
                    <a:pt x="10023" y="5126"/>
                    <a:pt x="15409" y="3125"/>
                    <a:pt x="19760" y="3125"/>
                  </a:cubicBezTo>
                  <a:cubicBezTo>
                    <a:pt x="24350" y="3125"/>
                    <a:pt x="27789" y="5351"/>
                    <a:pt x="27789" y="5351"/>
                  </a:cubicBezTo>
                  <a:cubicBezTo>
                    <a:pt x="27472" y="521"/>
                    <a:pt x="20741" y="1"/>
                    <a:pt x="20741" y="1"/>
                  </a:cubicBezTo>
                  <a:cubicBezTo>
                    <a:pt x="20691" y="1"/>
                    <a:pt x="20640" y="1"/>
                    <a:pt x="20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6"/>
            <p:cNvSpPr/>
            <p:nvPr/>
          </p:nvSpPr>
          <p:spPr>
            <a:xfrm>
              <a:off x="7245674" y="2277018"/>
              <a:ext cx="362215" cy="425880"/>
            </a:xfrm>
            <a:custGeom>
              <a:avLst/>
              <a:gdLst/>
              <a:ahLst/>
              <a:cxnLst/>
              <a:rect l="l" t="t" r="r" b="b"/>
              <a:pathLst>
                <a:path w="17967" h="21125" extrusionOk="0">
                  <a:moveTo>
                    <a:pt x="11843" y="1"/>
                  </a:moveTo>
                  <a:cubicBezTo>
                    <a:pt x="8648" y="1"/>
                    <a:pt x="4899" y="2956"/>
                    <a:pt x="2694" y="7529"/>
                  </a:cubicBezTo>
                  <a:cubicBezTo>
                    <a:pt x="1" y="13114"/>
                    <a:pt x="630" y="19000"/>
                    <a:pt x="4107" y="20678"/>
                  </a:cubicBezTo>
                  <a:cubicBezTo>
                    <a:pt x="4735" y="20980"/>
                    <a:pt x="5414" y="21124"/>
                    <a:pt x="6119" y="21124"/>
                  </a:cubicBezTo>
                  <a:cubicBezTo>
                    <a:pt x="9314" y="21124"/>
                    <a:pt x="13067" y="18168"/>
                    <a:pt x="15273" y="13594"/>
                  </a:cubicBezTo>
                  <a:cubicBezTo>
                    <a:pt x="17966" y="8008"/>
                    <a:pt x="17333" y="2123"/>
                    <a:pt x="13860" y="449"/>
                  </a:cubicBezTo>
                  <a:cubicBezTo>
                    <a:pt x="13230" y="145"/>
                    <a:pt x="12550" y="1"/>
                    <a:pt x="118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7282689" y="2294820"/>
              <a:ext cx="362134" cy="425880"/>
            </a:xfrm>
            <a:custGeom>
              <a:avLst/>
              <a:gdLst/>
              <a:ahLst/>
              <a:cxnLst/>
              <a:rect l="l" t="t" r="r" b="b"/>
              <a:pathLst>
                <a:path w="17963" h="21125" extrusionOk="0">
                  <a:moveTo>
                    <a:pt x="11846" y="1"/>
                  </a:moveTo>
                  <a:cubicBezTo>
                    <a:pt x="8651" y="1"/>
                    <a:pt x="4900" y="2957"/>
                    <a:pt x="2694" y="7532"/>
                  </a:cubicBezTo>
                  <a:cubicBezTo>
                    <a:pt x="1" y="13117"/>
                    <a:pt x="630" y="19003"/>
                    <a:pt x="4107" y="20676"/>
                  </a:cubicBezTo>
                  <a:cubicBezTo>
                    <a:pt x="4736" y="20980"/>
                    <a:pt x="5416" y="21125"/>
                    <a:pt x="6123" y="21125"/>
                  </a:cubicBezTo>
                  <a:cubicBezTo>
                    <a:pt x="9316" y="21125"/>
                    <a:pt x="13068" y="18169"/>
                    <a:pt x="15269" y="13596"/>
                  </a:cubicBezTo>
                  <a:cubicBezTo>
                    <a:pt x="17962" y="8011"/>
                    <a:pt x="17333" y="2125"/>
                    <a:pt x="13860" y="448"/>
                  </a:cubicBezTo>
                  <a:cubicBezTo>
                    <a:pt x="13231" y="145"/>
                    <a:pt x="12552" y="1"/>
                    <a:pt x="11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7660894" y="2582675"/>
              <a:ext cx="466946" cy="395459"/>
            </a:xfrm>
            <a:custGeom>
              <a:avLst/>
              <a:gdLst/>
              <a:ahLst/>
              <a:cxnLst/>
              <a:rect l="l" t="t" r="r" b="b"/>
              <a:pathLst>
                <a:path w="23162" h="19616" extrusionOk="0">
                  <a:moveTo>
                    <a:pt x="13822" y="1"/>
                  </a:moveTo>
                  <a:cubicBezTo>
                    <a:pt x="11182" y="1"/>
                    <a:pt x="8311" y="1035"/>
                    <a:pt x="5891" y="3084"/>
                  </a:cubicBezTo>
                  <a:cubicBezTo>
                    <a:pt x="1232" y="7024"/>
                    <a:pt x="1" y="13234"/>
                    <a:pt x="3141" y="16947"/>
                  </a:cubicBezTo>
                  <a:cubicBezTo>
                    <a:pt x="4651" y="18731"/>
                    <a:pt x="6896" y="19615"/>
                    <a:pt x="9339" y="19615"/>
                  </a:cubicBezTo>
                  <a:cubicBezTo>
                    <a:pt x="11979" y="19615"/>
                    <a:pt x="14850" y="18581"/>
                    <a:pt x="17272" y="16533"/>
                  </a:cubicBezTo>
                  <a:cubicBezTo>
                    <a:pt x="21931" y="12592"/>
                    <a:pt x="23162" y="6386"/>
                    <a:pt x="20018" y="2669"/>
                  </a:cubicBezTo>
                  <a:cubicBezTo>
                    <a:pt x="18509" y="885"/>
                    <a:pt x="16264" y="1"/>
                    <a:pt x="1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7334683" y="2327662"/>
              <a:ext cx="362215" cy="425840"/>
            </a:xfrm>
            <a:custGeom>
              <a:avLst/>
              <a:gdLst/>
              <a:ahLst/>
              <a:cxnLst/>
              <a:rect l="l" t="t" r="r" b="b"/>
              <a:pathLst>
                <a:path w="17967" h="21123" extrusionOk="0">
                  <a:moveTo>
                    <a:pt x="11847" y="0"/>
                  </a:moveTo>
                  <a:cubicBezTo>
                    <a:pt x="8652" y="0"/>
                    <a:pt x="4899" y="2953"/>
                    <a:pt x="2694" y="7527"/>
                  </a:cubicBezTo>
                  <a:cubicBezTo>
                    <a:pt x="1" y="13117"/>
                    <a:pt x="635" y="19002"/>
                    <a:pt x="4107" y="20676"/>
                  </a:cubicBezTo>
                  <a:cubicBezTo>
                    <a:pt x="4736" y="20979"/>
                    <a:pt x="5415" y="21123"/>
                    <a:pt x="6121" y="21123"/>
                  </a:cubicBezTo>
                  <a:cubicBezTo>
                    <a:pt x="9318" y="21123"/>
                    <a:pt x="13071" y="18167"/>
                    <a:pt x="15274" y="13592"/>
                  </a:cubicBezTo>
                  <a:cubicBezTo>
                    <a:pt x="17967" y="8007"/>
                    <a:pt x="17333" y="2121"/>
                    <a:pt x="13860" y="448"/>
                  </a:cubicBezTo>
                  <a:cubicBezTo>
                    <a:pt x="13231" y="145"/>
                    <a:pt x="12553" y="0"/>
                    <a:pt x="118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7428957" y="2438477"/>
              <a:ext cx="173658" cy="204184"/>
            </a:xfrm>
            <a:custGeom>
              <a:avLst/>
              <a:gdLst/>
              <a:ahLst/>
              <a:cxnLst/>
              <a:rect l="l" t="t" r="r" b="b"/>
              <a:pathLst>
                <a:path w="6683" h="7857" extrusionOk="0">
                  <a:moveTo>
                    <a:pt x="4407" y="0"/>
                  </a:moveTo>
                  <a:cubicBezTo>
                    <a:pt x="3219" y="0"/>
                    <a:pt x="1823" y="1099"/>
                    <a:pt x="1004" y="2803"/>
                  </a:cubicBezTo>
                  <a:cubicBezTo>
                    <a:pt x="1" y="4878"/>
                    <a:pt x="236" y="7068"/>
                    <a:pt x="1528" y="7689"/>
                  </a:cubicBezTo>
                  <a:cubicBezTo>
                    <a:pt x="1763" y="7803"/>
                    <a:pt x="2016" y="7857"/>
                    <a:pt x="2280" y="7857"/>
                  </a:cubicBezTo>
                  <a:cubicBezTo>
                    <a:pt x="3467" y="7857"/>
                    <a:pt x="4862" y="6759"/>
                    <a:pt x="5679" y="5057"/>
                  </a:cubicBezTo>
                  <a:cubicBezTo>
                    <a:pt x="6683" y="2981"/>
                    <a:pt x="6447" y="788"/>
                    <a:pt x="5155" y="166"/>
                  </a:cubicBezTo>
                  <a:cubicBezTo>
                    <a:pt x="4922" y="54"/>
                    <a:pt x="4670" y="0"/>
                    <a:pt x="4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a:off x="7741443" y="2087184"/>
              <a:ext cx="520572" cy="668022"/>
            </a:xfrm>
            <a:custGeom>
              <a:avLst/>
              <a:gdLst/>
              <a:ahLst/>
              <a:cxnLst/>
              <a:rect l="l" t="t" r="r" b="b"/>
              <a:pathLst>
                <a:path w="25822" h="33136" extrusionOk="0">
                  <a:moveTo>
                    <a:pt x="5763" y="1"/>
                  </a:moveTo>
                  <a:cubicBezTo>
                    <a:pt x="2471" y="1"/>
                    <a:pt x="0" y="921"/>
                    <a:pt x="0" y="921"/>
                  </a:cubicBezTo>
                  <a:cubicBezTo>
                    <a:pt x="1152" y="714"/>
                    <a:pt x="2240" y="615"/>
                    <a:pt x="3266" y="615"/>
                  </a:cubicBezTo>
                  <a:cubicBezTo>
                    <a:pt x="11885" y="615"/>
                    <a:pt x="16058" y="7597"/>
                    <a:pt x="15558" y="15881"/>
                  </a:cubicBezTo>
                  <a:cubicBezTo>
                    <a:pt x="14997" y="25150"/>
                    <a:pt x="9152" y="28554"/>
                    <a:pt x="9152" y="28554"/>
                  </a:cubicBezTo>
                  <a:cubicBezTo>
                    <a:pt x="10976" y="31324"/>
                    <a:pt x="10911" y="33136"/>
                    <a:pt x="10911" y="33136"/>
                  </a:cubicBezTo>
                  <a:cubicBezTo>
                    <a:pt x="10911" y="33136"/>
                    <a:pt x="25822" y="23765"/>
                    <a:pt x="19408" y="9297"/>
                  </a:cubicBezTo>
                  <a:cubicBezTo>
                    <a:pt x="16013" y="1640"/>
                    <a:pt x="10157" y="1"/>
                    <a:pt x="5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288"/>
        <p:cNvGrpSpPr/>
        <p:nvPr/>
      </p:nvGrpSpPr>
      <p:grpSpPr>
        <a:xfrm>
          <a:off x="0" y="0"/>
          <a:ext cx="0" cy="0"/>
          <a:chOff x="0" y="0"/>
          <a:chExt cx="0" cy="0"/>
        </a:xfrm>
      </p:grpSpPr>
      <p:sp>
        <p:nvSpPr>
          <p:cNvPr id="289" name="Google Shape;289;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0" name="Google Shape;290;p17"/>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17"/>
          <p:cNvGrpSpPr/>
          <p:nvPr/>
        </p:nvGrpSpPr>
        <p:grpSpPr>
          <a:xfrm>
            <a:off x="7670287" y="99421"/>
            <a:ext cx="1277126" cy="1886650"/>
            <a:chOff x="7670287" y="99421"/>
            <a:chExt cx="1277126" cy="1886650"/>
          </a:xfrm>
        </p:grpSpPr>
        <p:sp>
          <p:nvSpPr>
            <p:cNvPr id="292" name="Google Shape;292;p17"/>
            <p:cNvSpPr/>
            <p:nvPr/>
          </p:nvSpPr>
          <p:spPr>
            <a:xfrm>
              <a:off x="8591160" y="150869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8742512" y="85752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8074038" y="994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8559263" y="2732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8847513" y="18858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8809863" y="4893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7670287" y="2432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9" name="Google Shape;299;p17"/>
            <p:cNvCxnSpPr>
              <a:stCxn id="298" idx="6"/>
              <a:endCxn id="295" idx="2"/>
            </p:cNvCxnSpPr>
            <p:nvPr/>
          </p:nvCxnSpPr>
          <p:spPr>
            <a:xfrm>
              <a:off x="7829887" y="323379"/>
              <a:ext cx="729300" cy="0"/>
            </a:xfrm>
            <a:prstGeom prst="straightConnector1">
              <a:avLst/>
            </a:prstGeom>
            <a:noFill/>
            <a:ln w="19050" cap="flat" cmpd="sng">
              <a:solidFill>
                <a:schemeClr val="dk2"/>
              </a:solidFill>
              <a:prstDash val="solid"/>
              <a:round/>
              <a:headEnd type="none" w="med" len="med"/>
              <a:tailEnd type="none" w="med" len="med"/>
            </a:ln>
          </p:spPr>
        </p:cxnSp>
        <p:cxnSp>
          <p:nvCxnSpPr>
            <p:cNvPr id="300" name="Google Shape;300;p17"/>
            <p:cNvCxnSpPr>
              <a:stCxn id="294" idx="6"/>
              <a:endCxn id="295" idx="1"/>
            </p:cNvCxnSpPr>
            <p:nvPr/>
          </p:nvCxnSpPr>
          <p:spPr>
            <a:xfrm>
              <a:off x="8173938" y="149521"/>
              <a:ext cx="399900" cy="138300"/>
            </a:xfrm>
            <a:prstGeom prst="straightConnector1">
              <a:avLst/>
            </a:prstGeom>
            <a:noFill/>
            <a:ln w="19050" cap="flat" cmpd="sng">
              <a:solidFill>
                <a:schemeClr val="dk2"/>
              </a:solidFill>
              <a:prstDash val="solid"/>
              <a:round/>
              <a:headEnd type="none" w="med" len="med"/>
              <a:tailEnd type="none" w="med" len="med"/>
            </a:ln>
          </p:spPr>
        </p:cxnSp>
        <p:cxnSp>
          <p:nvCxnSpPr>
            <p:cNvPr id="301" name="Google Shape;301;p17"/>
            <p:cNvCxnSpPr>
              <a:stCxn id="295" idx="5"/>
              <a:endCxn id="293" idx="1"/>
            </p:cNvCxnSpPr>
            <p:nvPr/>
          </p:nvCxnSpPr>
          <p:spPr>
            <a:xfrm>
              <a:off x="8644533" y="358797"/>
              <a:ext cx="121500" cy="522300"/>
            </a:xfrm>
            <a:prstGeom prst="straightConnector1">
              <a:avLst/>
            </a:prstGeom>
            <a:noFill/>
            <a:ln w="19050" cap="flat" cmpd="sng">
              <a:solidFill>
                <a:schemeClr val="dk2"/>
              </a:solidFill>
              <a:prstDash val="solid"/>
              <a:round/>
              <a:headEnd type="none" w="med" len="med"/>
              <a:tailEnd type="none" w="med" len="med"/>
            </a:ln>
          </p:spPr>
        </p:cxnSp>
        <p:cxnSp>
          <p:nvCxnSpPr>
            <p:cNvPr id="302" name="Google Shape;302;p17"/>
            <p:cNvCxnSpPr>
              <a:stCxn id="297" idx="4"/>
              <a:endCxn id="293" idx="0"/>
            </p:cNvCxnSpPr>
            <p:nvPr/>
          </p:nvCxnSpPr>
          <p:spPr>
            <a:xfrm flipH="1">
              <a:off x="8822313" y="589596"/>
              <a:ext cx="37500" cy="267900"/>
            </a:xfrm>
            <a:prstGeom prst="straightConnector1">
              <a:avLst/>
            </a:prstGeom>
            <a:noFill/>
            <a:ln w="19050" cap="flat" cmpd="sng">
              <a:solidFill>
                <a:schemeClr val="dk2"/>
              </a:solidFill>
              <a:prstDash val="solid"/>
              <a:round/>
              <a:headEnd type="none" w="med" len="med"/>
              <a:tailEnd type="none" w="med" len="med"/>
            </a:ln>
          </p:spPr>
        </p:cxnSp>
        <p:cxnSp>
          <p:nvCxnSpPr>
            <p:cNvPr id="303" name="Google Shape;303;p17"/>
            <p:cNvCxnSpPr>
              <a:stCxn id="293" idx="4"/>
              <a:endCxn id="296" idx="0"/>
            </p:cNvCxnSpPr>
            <p:nvPr/>
          </p:nvCxnSpPr>
          <p:spPr>
            <a:xfrm>
              <a:off x="8822312" y="1017729"/>
              <a:ext cx="75300" cy="868200"/>
            </a:xfrm>
            <a:prstGeom prst="straightConnector1">
              <a:avLst/>
            </a:prstGeom>
            <a:noFill/>
            <a:ln w="19050" cap="flat" cmpd="sng">
              <a:solidFill>
                <a:schemeClr val="dk2"/>
              </a:solidFill>
              <a:prstDash val="solid"/>
              <a:round/>
              <a:headEnd type="none" w="med" len="med"/>
              <a:tailEnd type="none" w="med" len="med"/>
            </a:ln>
          </p:spPr>
        </p:cxnSp>
        <p:cxnSp>
          <p:nvCxnSpPr>
            <p:cNvPr id="304" name="Google Shape;304;p17"/>
            <p:cNvCxnSpPr>
              <a:stCxn id="296" idx="1"/>
              <a:endCxn id="292" idx="5"/>
            </p:cNvCxnSpPr>
            <p:nvPr/>
          </p:nvCxnSpPr>
          <p:spPr>
            <a:xfrm rot="10800000">
              <a:off x="8696843" y="1614945"/>
              <a:ext cx="165300" cy="285600"/>
            </a:xfrm>
            <a:prstGeom prst="straightConnector1">
              <a:avLst/>
            </a:prstGeom>
            <a:noFill/>
            <a:ln w="19050" cap="flat" cmpd="sng">
              <a:solidFill>
                <a:schemeClr val="dk2"/>
              </a:solidFill>
              <a:prstDash val="solid"/>
              <a:round/>
              <a:headEnd type="none" w="med" len="med"/>
              <a:tailEnd type="none" w="med" len="med"/>
            </a:ln>
          </p:spPr>
        </p:cxnSp>
      </p:grpSp>
      <p:grpSp>
        <p:nvGrpSpPr>
          <p:cNvPr id="305" name="Google Shape;305;p17"/>
          <p:cNvGrpSpPr/>
          <p:nvPr/>
        </p:nvGrpSpPr>
        <p:grpSpPr>
          <a:xfrm>
            <a:off x="395413" y="4316771"/>
            <a:ext cx="1391975" cy="713474"/>
            <a:chOff x="395413" y="4316771"/>
            <a:chExt cx="1391975" cy="713474"/>
          </a:xfrm>
        </p:grpSpPr>
        <p:sp>
          <p:nvSpPr>
            <p:cNvPr id="306" name="Google Shape;306;p17"/>
            <p:cNvSpPr/>
            <p:nvPr/>
          </p:nvSpPr>
          <p:spPr>
            <a:xfrm>
              <a:off x="395437" y="474555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a:off x="811510" y="490574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7"/>
            <p:cNvSpPr/>
            <p:nvPr/>
          </p:nvSpPr>
          <p:spPr>
            <a:xfrm>
              <a:off x="395413" y="43167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7"/>
            <p:cNvSpPr/>
            <p:nvPr/>
          </p:nvSpPr>
          <p:spPr>
            <a:xfrm>
              <a:off x="1379685" y="471214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1687488" y="48366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1" name="Google Shape;311;p17"/>
            <p:cNvCxnSpPr>
              <a:stCxn id="308" idx="4"/>
              <a:endCxn id="306" idx="0"/>
            </p:cNvCxnSpPr>
            <p:nvPr/>
          </p:nvCxnSpPr>
          <p:spPr>
            <a:xfrm>
              <a:off x="445363" y="4416971"/>
              <a:ext cx="30000" cy="328500"/>
            </a:xfrm>
            <a:prstGeom prst="straightConnector1">
              <a:avLst/>
            </a:prstGeom>
            <a:noFill/>
            <a:ln w="19050" cap="flat" cmpd="sng">
              <a:solidFill>
                <a:schemeClr val="dk2"/>
              </a:solidFill>
              <a:prstDash val="solid"/>
              <a:round/>
              <a:headEnd type="none" w="med" len="med"/>
              <a:tailEnd type="none" w="med" len="med"/>
            </a:ln>
          </p:spPr>
        </p:cxnSp>
        <p:cxnSp>
          <p:nvCxnSpPr>
            <p:cNvPr id="312" name="Google Shape;312;p17"/>
            <p:cNvCxnSpPr>
              <a:stCxn id="306" idx="5"/>
              <a:endCxn id="307" idx="2"/>
            </p:cNvCxnSpPr>
            <p:nvPr/>
          </p:nvCxnSpPr>
          <p:spPr>
            <a:xfrm>
              <a:off x="531664" y="4882293"/>
              <a:ext cx="279900" cy="85800"/>
            </a:xfrm>
            <a:prstGeom prst="straightConnector1">
              <a:avLst/>
            </a:prstGeom>
            <a:noFill/>
            <a:ln w="19050" cap="flat" cmpd="sng">
              <a:solidFill>
                <a:schemeClr val="dk2"/>
              </a:solidFill>
              <a:prstDash val="solid"/>
              <a:round/>
              <a:headEnd type="none" w="med" len="med"/>
              <a:tailEnd type="none" w="med" len="med"/>
            </a:ln>
          </p:spPr>
        </p:cxnSp>
        <p:cxnSp>
          <p:nvCxnSpPr>
            <p:cNvPr id="313" name="Google Shape;313;p17"/>
            <p:cNvCxnSpPr>
              <a:stCxn id="307" idx="7"/>
              <a:endCxn id="309" idx="2"/>
            </p:cNvCxnSpPr>
            <p:nvPr/>
          </p:nvCxnSpPr>
          <p:spPr>
            <a:xfrm rot="10800000" flipH="1">
              <a:off x="917265" y="4774278"/>
              <a:ext cx="462300" cy="149700"/>
            </a:xfrm>
            <a:prstGeom prst="straightConnector1">
              <a:avLst/>
            </a:prstGeom>
            <a:noFill/>
            <a:ln w="19050" cap="flat" cmpd="sng">
              <a:solidFill>
                <a:schemeClr val="dk2"/>
              </a:solidFill>
              <a:prstDash val="solid"/>
              <a:round/>
              <a:headEnd type="none" w="med" len="med"/>
              <a:tailEnd type="none" w="med" len="med"/>
            </a:ln>
          </p:spPr>
        </p:cxnSp>
        <p:cxnSp>
          <p:nvCxnSpPr>
            <p:cNvPr id="314" name="Google Shape;314;p17"/>
            <p:cNvCxnSpPr>
              <a:stCxn id="307" idx="6"/>
              <a:endCxn id="310" idx="2"/>
            </p:cNvCxnSpPr>
            <p:nvPr/>
          </p:nvCxnSpPr>
          <p:spPr>
            <a:xfrm rot="10800000" flipH="1">
              <a:off x="935410" y="4886695"/>
              <a:ext cx="752100" cy="81300"/>
            </a:xfrm>
            <a:prstGeom prst="straightConnector1">
              <a:avLst/>
            </a:prstGeom>
            <a:noFill/>
            <a:ln w="19050" cap="flat" cmpd="sng">
              <a:solidFill>
                <a:schemeClr val="dk2"/>
              </a:solidFill>
              <a:prstDash val="solid"/>
              <a:round/>
              <a:headEnd type="none" w="med" len="med"/>
              <a:tailEnd type="none" w="med" len="med"/>
            </a:ln>
          </p:spPr>
        </p:cxnSp>
      </p:grpSp>
      <p:grpSp>
        <p:nvGrpSpPr>
          <p:cNvPr id="315" name="Google Shape;315;p17"/>
          <p:cNvGrpSpPr/>
          <p:nvPr/>
        </p:nvGrpSpPr>
        <p:grpSpPr>
          <a:xfrm>
            <a:off x="618111" y="4319118"/>
            <a:ext cx="692651" cy="720982"/>
            <a:chOff x="6225649" y="692968"/>
            <a:chExt cx="692651" cy="720982"/>
          </a:xfrm>
        </p:grpSpPr>
        <p:sp>
          <p:nvSpPr>
            <p:cNvPr id="316" name="Google Shape;316;p17"/>
            <p:cNvSpPr/>
            <p:nvPr/>
          </p:nvSpPr>
          <p:spPr>
            <a:xfrm>
              <a:off x="6518159" y="785969"/>
              <a:ext cx="387354" cy="608933"/>
            </a:xfrm>
            <a:custGeom>
              <a:avLst/>
              <a:gdLst/>
              <a:ahLst/>
              <a:cxnLst/>
              <a:rect l="l" t="t" r="r" b="b"/>
              <a:pathLst>
                <a:path w="19214" h="30205" extrusionOk="0">
                  <a:moveTo>
                    <a:pt x="11247" y="0"/>
                  </a:moveTo>
                  <a:cubicBezTo>
                    <a:pt x="9308" y="0"/>
                    <a:pt x="7560" y="565"/>
                    <a:pt x="6784" y="1455"/>
                  </a:cubicBezTo>
                  <a:cubicBezTo>
                    <a:pt x="6784" y="1455"/>
                    <a:pt x="10533" y="2650"/>
                    <a:pt x="10192" y="10639"/>
                  </a:cubicBezTo>
                  <a:cubicBezTo>
                    <a:pt x="9876" y="17954"/>
                    <a:pt x="6533" y="26236"/>
                    <a:pt x="1450" y="26236"/>
                  </a:cubicBezTo>
                  <a:cubicBezTo>
                    <a:pt x="982" y="26236"/>
                    <a:pt x="498" y="26166"/>
                    <a:pt x="1" y="26018"/>
                  </a:cubicBezTo>
                  <a:lnTo>
                    <a:pt x="1" y="26018"/>
                  </a:lnTo>
                  <a:cubicBezTo>
                    <a:pt x="1" y="26018"/>
                    <a:pt x="2389" y="30205"/>
                    <a:pt x="6789" y="30205"/>
                  </a:cubicBezTo>
                  <a:cubicBezTo>
                    <a:pt x="7566" y="30205"/>
                    <a:pt x="8406" y="30074"/>
                    <a:pt x="9306" y="29767"/>
                  </a:cubicBezTo>
                  <a:cubicBezTo>
                    <a:pt x="15286" y="27728"/>
                    <a:pt x="19213" y="16785"/>
                    <a:pt x="18734" y="6378"/>
                  </a:cubicBezTo>
                  <a:cubicBezTo>
                    <a:pt x="18734" y="6378"/>
                    <a:pt x="18693" y="2735"/>
                    <a:pt x="15570" y="1037"/>
                  </a:cubicBezTo>
                  <a:cubicBezTo>
                    <a:pt x="14238" y="313"/>
                    <a:pt x="12690" y="0"/>
                    <a:pt x="11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a:off x="6327359" y="692968"/>
              <a:ext cx="568895" cy="224220"/>
            </a:xfrm>
            <a:custGeom>
              <a:avLst/>
              <a:gdLst/>
              <a:ahLst/>
              <a:cxnLst/>
              <a:rect l="l" t="t" r="r" b="b"/>
              <a:pathLst>
                <a:path w="28219" h="11122" extrusionOk="0">
                  <a:moveTo>
                    <a:pt x="14171" y="1"/>
                  </a:moveTo>
                  <a:cubicBezTo>
                    <a:pt x="8861" y="1"/>
                    <a:pt x="5388" y="2090"/>
                    <a:pt x="3213" y="4273"/>
                  </a:cubicBezTo>
                  <a:cubicBezTo>
                    <a:pt x="3136" y="4350"/>
                    <a:pt x="3059" y="4431"/>
                    <a:pt x="2982" y="4509"/>
                  </a:cubicBezTo>
                  <a:cubicBezTo>
                    <a:pt x="2689" y="4813"/>
                    <a:pt x="2409" y="5134"/>
                    <a:pt x="2145" y="5467"/>
                  </a:cubicBezTo>
                  <a:cubicBezTo>
                    <a:pt x="2141" y="5475"/>
                    <a:pt x="2129" y="5487"/>
                    <a:pt x="2117" y="5496"/>
                  </a:cubicBezTo>
                  <a:cubicBezTo>
                    <a:pt x="829" y="7116"/>
                    <a:pt x="216" y="8575"/>
                    <a:pt x="53" y="9009"/>
                  </a:cubicBezTo>
                  <a:cubicBezTo>
                    <a:pt x="17" y="9090"/>
                    <a:pt x="0" y="9139"/>
                    <a:pt x="0" y="9139"/>
                  </a:cubicBezTo>
                  <a:lnTo>
                    <a:pt x="1824" y="9046"/>
                  </a:lnTo>
                  <a:lnTo>
                    <a:pt x="2238" y="9021"/>
                  </a:lnTo>
                  <a:lnTo>
                    <a:pt x="3518" y="8956"/>
                  </a:lnTo>
                  <a:lnTo>
                    <a:pt x="4724" y="8895"/>
                  </a:lnTo>
                  <a:lnTo>
                    <a:pt x="5752" y="8847"/>
                  </a:lnTo>
                  <a:lnTo>
                    <a:pt x="12649" y="8497"/>
                  </a:lnTo>
                  <a:lnTo>
                    <a:pt x="14891" y="8384"/>
                  </a:lnTo>
                  <a:cubicBezTo>
                    <a:pt x="14948" y="8225"/>
                    <a:pt x="15017" y="8071"/>
                    <a:pt x="15098" y="7925"/>
                  </a:cubicBezTo>
                  <a:cubicBezTo>
                    <a:pt x="15456" y="7258"/>
                    <a:pt x="15951" y="6674"/>
                    <a:pt x="16544" y="6206"/>
                  </a:cubicBezTo>
                  <a:cubicBezTo>
                    <a:pt x="17398" y="5549"/>
                    <a:pt x="18640" y="4997"/>
                    <a:pt x="20416" y="4997"/>
                  </a:cubicBezTo>
                  <a:cubicBezTo>
                    <a:pt x="20922" y="4997"/>
                    <a:pt x="21472" y="5042"/>
                    <a:pt x="22069" y="5142"/>
                  </a:cubicBezTo>
                  <a:cubicBezTo>
                    <a:pt x="27101" y="5995"/>
                    <a:pt x="28040" y="9960"/>
                    <a:pt x="28194" y="10955"/>
                  </a:cubicBezTo>
                  <a:cubicBezTo>
                    <a:pt x="28194" y="10967"/>
                    <a:pt x="28194" y="10983"/>
                    <a:pt x="28198" y="10995"/>
                  </a:cubicBezTo>
                  <a:cubicBezTo>
                    <a:pt x="28206" y="11048"/>
                    <a:pt x="28214" y="11089"/>
                    <a:pt x="28218" y="11121"/>
                  </a:cubicBezTo>
                  <a:cubicBezTo>
                    <a:pt x="28214" y="11077"/>
                    <a:pt x="28210" y="11004"/>
                    <a:pt x="28194" y="10902"/>
                  </a:cubicBezTo>
                  <a:cubicBezTo>
                    <a:pt x="28198" y="10898"/>
                    <a:pt x="28198" y="10890"/>
                    <a:pt x="28194" y="10886"/>
                  </a:cubicBezTo>
                  <a:cubicBezTo>
                    <a:pt x="28121" y="10276"/>
                    <a:pt x="27999" y="9675"/>
                    <a:pt x="27828" y="9086"/>
                  </a:cubicBezTo>
                  <a:lnTo>
                    <a:pt x="27820" y="9050"/>
                  </a:lnTo>
                  <a:cubicBezTo>
                    <a:pt x="27292" y="7210"/>
                    <a:pt x="26090" y="4549"/>
                    <a:pt x="23360" y="2587"/>
                  </a:cubicBezTo>
                  <a:cubicBezTo>
                    <a:pt x="21407" y="1186"/>
                    <a:pt x="18673" y="146"/>
                    <a:pt x="14851" y="12"/>
                  </a:cubicBezTo>
                  <a:cubicBezTo>
                    <a:pt x="14621" y="4"/>
                    <a:pt x="14394" y="1"/>
                    <a:pt x="14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a:off x="6266091" y="778772"/>
              <a:ext cx="377536" cy="473075"/>
            </a:xfrm>
            <a:custGeom>
              <a:avLst/>
              <a:gdLst/>
              <a:ahLst/>
              <a:cxnLst/>
              <a:rect l="l" t="t" r="r" b="b"/>
              <a:pathLst>
                <a:path w="18727" h="23466" extrusionOk="0">
                  <a:moveTo>
                    <a:pt x="6577" y="1"/>
                  </a:moveTo>
                  <a:cubicBezTo>
                    <a:pt x="6469" y="1"/>
                    <a:pt x="6361" y="6"/>
                    <a:pt x="6252" y="17"/>
                  </a:cubicBezTo>
                  <a:cubicBezTo>
                    <a:pt x="6057" y="29"/>
                    <a:pt x="5862" y="62"/>
                    <a:pt x="5667" y="114"/>
                  </a:cubicBezTo>
                  <a:lnTo>
                    <a:pt x="5663" y="114"/>
                  </a:lnTo>
                  <a:cubicBezTo>
                    <a:pt x="5655" y="119"/>
                    <a:pt x="5651" y="119"/>
                    <a:pt x="5647" y="119"/>
                  </a:cubicBezTo>
                  <a:cubicBezTo>
                    <a:pt x="5452" y="184"/>
                    <a:pt x="5269" y="248"/>
                    <a:pt x="5099" y="318"/>
                  </a:cubicBezTo>
                  <a:cubicBezTo>
                    <a:pt x="5086" y="318"/>
                    <a:pt x="5074" y="322"/>
                    <a:pt x="5062" y="330"/>
                  </a:cubicBezTo>
                  <a:cubicBezTo>
                    <a:pt x="4575" y="553"/>
                    <a:pt x="4148" y="882"/>
                    <a:pt x="3811" y="1296"/>
                  </a:cubicBezTo>
                  <a:cubicBezTo>
                    <a:pt x="3681" y="1447"/>
                    <a:pt x="3567" y="1609"/>
                    <a:pt x="3474" y="1780"/>
                  </a:cubicBezTo>
                  <a:cubicBezTo>
                    <a:pt x="3356" y="1975"/>
                    <a:pt x="3263" y="2178"/>
                    <a:pt x="3194" y="2389"/>
                  </a:cubicBezTo>
                  <a:cubicBezTo>
                    <a:pt x="2893" y="3246"/>
                    <a:pt x="2617" y="4107"/>
                    <a:pt x="2373" y="4956"/>
                  </a:cubicBezTo>
                  <a:cubicBezTo>
                    <a:pt x="2203" y="5529"/>
                    <a:pt x="2048" y="6094"/>
                    <a:pt x="1906" y="6650"/>
                  </a:cubicBezTo>
                  <a:cubicBezTo>
                    <a:pt x="1756" y="7231"/>
                    <a:pt x="1618" y="7804"/>
                    <a:pt x="1488" y="8364"/>
                  </a:cubicBezTo>
                  <a:cubicBezTo>
                    <a:pt x="1240" y="9449"/>
                    <a:pt x="1029" y="10497"/>
                    <a:pt x="858" y="11496"/>
                  </a:cubicBezTo>
                  <a:cubicBezTo>
                    <a:pt x="627" y="12796"/>
                    <a:pt x="452" y="14010"/>
                    <a:pt x="318" y="15103"/>
                  </a:cubicBezTo>
                  <a:cubicBezTo>
                    <a:pt x="216" y="15936"/>
                    <a:pt x="139" y="16703"/>
                    <a:pt x="86" y="17378"/>
                  </a:cubicBezTo>
                  <a:cubicBezTo>
                    <a:pt x="58" y="17678"/>
                    <a:pt x="33" y="17958"/>
                    <a:pt x="17" y="18222"/>
                  </a:cubicBezTo>
                  <a:cubicBezTo>
                    <a:pt x="1" y="18466"/>
                    <a:pt x="9" y="18714"/>
                    <a:pt x="46" y="18958"/>
                  </a:cubicBezTo>
                  <a:cubicBezTo>
                    <a:pt x="224" y="20298"/>
                    <a:pt x="1155" y="21415"/>
                    <a:pt x="2434" y="21838"/>
                  </a:cubicBezTo>
                  <a:cubicBezTo>
                    <a:pt x="5651" y="22898"/>
                    <a:pt x="9526" y="23308"/>
                    <a:pt x="12081" y="23462"/>
                  </a:cubicBezTo>
                  <a:cubicBezTo>
                    <a:pt x="12103" y="23464"/>
                    <a:pt x="12126" y="23465"/>
                    <a:pt x="12148" y="23465"/>
                  </a:cubicBezTo>
                  <a:cubicBezTo>
                    <a:pt x="12169" y="23465"/>
                    <a:pt x="12191" y="23464"/>
                    <a:pt x="12211" y="23462"/>
                  </a:cubicBezTo>
                  <a:cubicBezTo>
                    <a:pt x="12253" y="23464"/>
                    <a:pt x="12294" y="23465"/>
                    <a:pt x="12336" y="23465"/>
                  </a:cubicBezTo>
                  <a:cubicBezTo>
                    <a:pt x="12596" y="23465"/>
                    <a:pt x="12857" y="23432"/>
                    <a:pt x="13109" y="23373"/>
                  </a:cubicBezTo>
                  <a:cubicBezTo>
                    <a:pt x="13653" y="23251"/>
                    <a:pt x="14161" y="23003"/>
                    <a:pt x="14591" y="22646"/>
                  </a:cubicBezTo>
                  <a:cubicBezTo>
                    <a:pt x="14648" y="22597"/>
                    <a:pt x="14709" y="22548"/>
                    <a:pt x="14762" y="22492"/>
                  </a:cubicBezTo>
                  <a:cubicBezTo>
                    <a:pt x="15221" y="22061"/>
                    <a:pt x="15554" y="21517"/>
                    <a:pt x="15733" y="20911"/>
                  </a:cubicBezTo>
                  <a:cubicBezTo>
                    <a:pt x="16224" y="19205"/>
                    <a:pt x="16659" y="17382"/>
                    <a:pt x="17037" y="15570"/>
                  </a:cubicBezTo>
                  <a:cubicBezTo>
                    <a:pt x="17215" y="14725"/>
                    <a:pt x="17374" y="13888"/>
                    <a:pt x="17524" y="13064"/>
                  </a:cubicBezTo>
                  <a:cubicBezTo>
                    <a:pt x="17630" y="12503"/>
                    <a:pt x="17723" y="11943"/>
                    <a:pt x="17817" y="11407"/>
                  </a:cubicBezTo>
                  <a:cubicBezTo>
                    <a:pt x="18174" y="9302"/>
                    <a:pt x="18442" y="7393"/>
                    <a:pt x="18625" y="5964"/>
                  </a:cubicBezTo>
                  <a:cubicBezTo>
                    <a:pt x="18726" y="5163"/>
                    <a:pt x="18556" y="4355"/>
                    <a:pt x="18137" y="3669"/>
                  </a:cubicBezTo>
                  <a:cubicBezTo>
                    <a:pt x="17727" y="2994"/>
                    <a:pt x="17110" y="2474"/>
                    <a:pt x="16379" y="2186"/>
                  </a:cubicBezTo>
                  <a:cubicBezTo>
                    <a:pt x="12329" y="598"/>
                    <a:pt x="8933" y="119"/>
                    <a:pt x="6740" y="5"/>
                  </a:cubicBezTo>
                  <a:cubicBezTo>
                    <a:pt x="6686" y="2"/>
                    <a:pt x="6631" y="1"/>
                    <a:pt x="6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7"/>
            <p:cNvSpPr/>
            <p:nvPr/>
          </p:nvSpPr>
          <p:spPr>
            <a:xfrm>
              <a:off x="6285264" y="1228518"/>
              <a:ext cx="425598" cy="185432"/>
            </a:xfrm>
            <a:custGeom>
              <a:avLst/>
              <a:gdLst/>
              <a:ahLst/>
              <a:cxnLst/>
              <a:rect l="l" t="t" r="r" b="b"/>
              <a:pathLst>
                <a:path w="21111" h="9198" extrusionOk="0">
                  <a:moveTo>
                    <a:pt x="0" y="1"/>
                  </a:moveTo>
                  <a:cubicBezTo>
                    <a:pt x="208" y="3445"/>
                    <a:pt x="3031" y="7670"/>
                    <a:pt x="9509" y="8856"/>
                  </a:cubicBezTo>
                  <a:cubicBezTo>
                    <a:pt x="10760" y="9082"/>
                    <a:pt x="12030" y="9197"/>
                    <a:pt x="13301" y="9197"/>
                  </a:cubicBezTo>
                  <a:cubicBezTo>
                    <a:pt x="13693" y="9197"/>
                    <a:pt x="14085" y="9186"/>
                    <a:pt x="14477" y="9164"/>
                  </a:cubicBezTo>
                  <a:cubicBezTo>
                    <a:pt x="18417" y="8957"/>
                    <a:pt x="21110" y="7751"/>
                    <a:pt x="21110" y="7751"/>
                  </a:cubicBezTo>
                  <a:lnTo>
                    <a:pt x="21110" y="7751"/>
                  </a:lnTo>
                  <a:cubicBezTo>
                    <a:pt x="21110" y="7751"/>
                    <a:pt x="20538" y="7941"/>
                    <a:pt x="19530" y="7941"/>
                  </a:cubicBezTo>
                  <a:cubicBezTo>
                    <a:pt x="18405" y="7941"/>
                    <a:pt x="16736" y="7704"/>
                    <a:pt x="14713" y="6699"/>
                  </a:cubicBezTo>
                  <a:cubicBezTo>
                    <a:pt x="12787" y="5748"/>
                    <a:pt x="12036" y="4351"/>
                    <a:pt x="11772" y="3197"/>
                  </a:cubicBezTo>
                  <a:cubicBezTo>
                    <a:pt x="11500" y="2052"/>
                    <a:pt x="11707" y="1146"/>
                    <a:pt x="11707" y="1146"/>
                  </a:cubicBezTo>
                  <a:lnTo>
                    <a:pt x="11707" y="1146"/>
                  </a:lnTo>
                  <a:cubicBezTo>
                    <a:pt x="10790" y="1439"/>
                    <a:pt x="9729" y="1554"/>
                    <a:pt x="8629" y="1554"/>
                  </a:cubicBezTo>
                  <a:cubicBezTo>
                    <a:pt x="4586" y="1554"/>
                    <a:pt x="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p:nvPr/>
          </p:nvSpPr>
          <p:spPr>
            <a:xfrm>
              <a:off x="6308106" y="780989"/>
              <a:ext cx="98038" cy="43183"/>
            </a:xfrm>
            <a:custGeom>
              <a:avLst/>
              <a:gdLst/>
              <a:ahLst/>
              <a:cxnLst/>
              <a:rect l="l" t="t" r="r" b="b"/>
              <a:pathLst>
                <a:path w="4863" h="2142" extrusionOk="0">
                  <a:moveTo>
                    <a:pt x="3579" y="0"/>
                  </a:moveTo>
                  <a:cubicBezTo>
                    <a:pt x="3575" y="4"/>
                    <a:pt x="3567" y="4"/>
                    <a:pt x="3563" y="9"/>
                  </a:cubicBezTo>
                  <a:cubicBezTo>
                    <a:pt x="3368" y="69"/>
                    <a:pt x="3185" y="138"/>
                    <a:pt x="3015" y="203"/>
                  </a:cubicBezTo>
                  <a:cubicBezTo>
                    <a:pt x="3002" y="208"/>
                    <a:pt x="2990" y="212"/>
                    <a:pt x="2978" y="220"/>
                  </a:cubicBezTo>
                  <a:cubicBezTo>
                    <a:pt x="521" y="1146"/>
                    <a:pt x="54" y="2015"/>
                    <a:pt x="9" y="2129"/>
                  </a:cubicBezTo>
                  <a:cubicBezTo>
                    <a:pt x="1" y="2133"/>
                    <a:pt x="1" y="2133"/>
                    <a:pt x="1" y="2141"/>
                  </a:cubicBezTo>
                  <a:lnTo>
                    <a:pt x="1386" y="1678"/>
                  </a:lnTo>
                  <a:lnTo>
                    <a:pt x="3019" y="1130"/>
                  </a:lnTo>
                  <a:lnTo>
                    <a:pt x="3100" y="1101"/>
                  </a:lnTo>
                  <a:lnTo>
                    <a:pt x="4863" y="508"/>
                  </a:lnTo>
                  <a:lnTo>
                    <a:pt x="3941" y="143"/>
                  </a:lnTo>
                  <a:lnTo>
                    <a:pt x="3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6496869" y="1232207"/>
              <a:ext cx="66931" cy="40723"/>
            </a:xfrm>
            <a:custGeom>
              <a:avLst/>
              <a:gdLst/>
              <a:ahLst/>
              <a:cxnLst/>
              <a:rect l="l" t="t" r="r" b="b"/>
              <a:pathLst>
                <a:path w="3320" h="2020" extrusionOk="0">
                  <a:moveTo>
                    <a:pt x="3319" y="1"/>
                  </a:moveTo>
                  <a:lnTo>
                    <a:pt x="1390" y="122"/>
                  </a:lnTo>
                  <a:lnTo>
                    <a:pt x="0" y="2019"/>
                  </a:lnTo>
                  <a:cubicBezTo>
                    <a:pt x="0" y="2019"/>
                    <a:pt x="1288" y="1889"/>
                    <a:pt x="3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p:nvPr/>
          </p:nvSpPr>
          <p:spPr>
            <a:xfrm>
              <a:off x="6225649" y="803166"/>
              <a:ext cx="377516" cy="473316"/>
            </a:xfrm>
            <a:custGeom>
              <a:avLst/>
              <a:gdLst/>
              <a:ahLst/>
              <a:cxnLst/>
              <a:rect l="l" t="t" r="r" b="b"/>
              <a:pathLst>
                <a:path w="18726" h="23478" extrusionOk="0">
                  <a:moveTo>
                    <a:pt x="6607" y="1"/>
                  </a:moveTo>
                  <a:cubicBezTo>
                    <a:pt x="6341" y="1"/>
                    <a:pt x="6076" y="31"/>
                    <a:pt x="5817" y="91"/>
                  </a:cubicBezTo>
                  <a:cubicBezTo>
                    <a:pt x="5167" y="233"/>
                    <a:pt x="4570" y="562"/>
                    <a:pt x="4099" y="1029"/>
                  </a:cubicBezTo>
                  <a:cubicBezTo>
                    <a:pt x="4091" y="1033"/>
                    <a:pt x="4091" y="1033"/>
                    <a:pt x="4091" y="1041"/>
                  </a:cubicBezTo>
                  <a:cubicBezTo>
                    <a:pt x="3709" y="1419"/>
                    <a:pt x="3416" y="1882"/>
                    <a:pt x="3238" y="2394"/>
                  </a:cubicBezTo>
                  <a:cubicBezTo>
                    <a:pt x="3018" y="3019"/>
                    <a:pt x="2811" y="3649"/>
                    <a:pt x="2624" y="4274"/>
                  </a:cubicBezTo>
                  <a:cubicBezTo>
                    <a:pt x="2446" y="4851"/>
                    <a:pt x="2283" y="5416"/>
                    <a:pt x="2125" y="5980"/>
                  </a:cubicBezTo>
                  <a:cubicBezTo>
                    <a:pt x="2080" y="6135"/>
                    <a:pt x="2044" y="6281"/>
                    <a:pt x="2007" y="6435"/>
                  </a:cubicBezTo>
                  <a:cubicBezTo>
                    <a:pt x="1601" y="7967"/>
                    <a:pt x="1280" y="9441"/>
                    <a:pt x="1020" y="10838"/>
                  </a:cubicBezTo>
                  <a:cubicBezTo>
                    <a:pt x="776" y="12134"/>
                    <a:pt x="589" y="13349"/>
                    <a:pt x="447" y="14458"/>
                  </a:cubicBezTo>
                  <a:cubicBezTo>
                    <a:pt x="338" y="15278"/>
                    <a:pt x="252" y="16042"/>
                    <a:pt x="191" y="16736"/>
                  </a:cubicBezTo>
                  <a:cubicBezTo>
                    <a:pt x="130" y="17281"/>
                    <a:pt x="94" y="17780"/>
                    <a:pt x="61" y="18227"/>
                  </a:cubicBezTo>
                  <a:cubicBezTo>
                    <a:pt x="61" y="18268"/>
                    <a:pt x="61" y="18308"/>
                    <a:pt x="61" y="18345"/>
                  </a:cubicBezTo>
                  <a:cubicBezTo>
                    <a:pt x="0" y="19921"/>
                    <a:pt x="987" y="21347"/>
                    <a:pt x="2482" y="21842"/>
                  </a:cubicBezTo>
                  <a:cubicBezTo>
                    <a:pt x="2677" y="21907"/>
                    <a:pt x="2876" y="21972"/>
                    <a:pt x="3079" y="22025"/>
                  </a:cubicBezTo>
                  <a:cubicBezTo>
                    <a:pt x="6170" y="22947"/>
                    <a:pt x="9733" y="23321"/>
                    <a:pt x="12133" y="23471"/>
                  </a:cubicBezTo>
                  <a:cubicBezTo>
                    <a:pt x="12204" y="23475"/>
                    <a:pt x="12274" y="23477"/>
                    <a:pt x="12344" y="23477"/>
                  </a:cubicBezTo>
                  <a:cubicBezTo>
                    <a:pt x="13165" y="23477"/>
                    <a:pt x="13963" y="23195"/>
                    <a:pt x="14603" y="22675"/>
                  </a:cubicBezTo>
                  <a:cubicBezTo>
                    <a:pt x="14790" y="22524"/>
                    <a:pt x="14964" y="22350"/>
                    <a:pt x="15115" y="22163"/>
                  </a:cubicBezTo>
                  <a:cubicBezTo>
                    <a:pt x="15318" y="21919"/>
                    <a:pt x="15484" y="21647"/>
                    <a:pt x="15610" y="21355"/>
                  </a:cubicBezTo>
                  <a:cubicBezTo>
                    <a:pt x="15679" y="21212"/>
                    <a:pt x="15736" y="21062"/>
                    <a:pt x="15777" y="20912"/>
                  </a:cubicBezTo>
                  <a:cubicBezTo>
                    <a:pt x="16500" y="18422"/>
                    <a:pt x="17097" y="15672"/>
                    <a:pt x="17568" y="13089"/>
                  </a:cubicBezTo>
                  <a:lnTo>
                    <a:pt x="17848" y="11496"/>
                  </a:lnTo>
                  <a:cubicBezTo>
                    <a:pt x="17893" y="11232"/>
                    <a:pt x="17934" y="10972"/>
                    <a:pt x="17978" y="10716"/>
                  </a:cubicBezTo>
                  <a:cubicBezTo>
                    <a:pt x="18068" y="10168"/>
                    <a:pt x="18153" y="9628"/>
                    <a:pt x="18230" y="9116"/>
                  </a:cubicBezTo>
                  <a:lnTo>
                    <a:pt x="18230" y="9108"/>
                  </a:lnTo>
                  <a:cubicBezTo>
                    <a:pt x="18413" y="7922"/>
                    <a:pt x="18559" y="6850"/>
                    <a:pt x="18673" y="5960"/>
                  </a:cubicBezTo>
                  <a:cubicBezTo>
                    <a:pt x="18685" y="5838"/>
                    <a:pt x="18697" y="5716"/>
                    <a:pt x="18697" y="5594"/>
                  </a:cubicBezTo>
                  <a:cubicBezTo>
                    <a:pt x="18726" y="4640"/>
                    <a:pt x="18360" y="3714"/>
                    <a:pt x="17694" y="3031"/>
                  </a:cubicBezTo>
                  <a:cubicBezTo>
                    <a:pt x="17337" y="2662"/>
                    <a:pt x="16906" y="2373"/>
                    <a:pt x="16423" y="2191"/>
                  </a:cubicBezTo>
                  <a:cubicBezTo>
                    <a:pt x="16175" y="2093"/>
                    <a:pt x="15931" y="1996"/>
                    <a:pt x="15688" y="1910"/>
                  </a:cubicBezTo>
                  <a:cubicBezTo>
                    <a:pt x="14839" y="1597"/>
                    <a:pt x="14026" y="1338"/>
                    <a:pt x="13250" y="1118"/>
                  </a:cubicBezTo>
                  <a:cubicBezTo>
                    <a:pt x="10801" y="420"/>
                    <a:pt x="8717" y="135"/>
                    <a:pt x="7162" y="30"/>
                  </a:cubicBezTo>
                  <a:lnTo>
                    <a:pt x="7109" y="30"/>
                  </a:lnTo>
                  <a:cubicBezTo>
                    <a:pt x="6999" y="17"/>
                    <a:pt x="6889" y="9"/>
                    <a:pt x="6784" y="5"/>
                  </a:cubicBezTo>
                  <a:cubicBezTo>
                    <a:pt x="6725" y="2"/>
                    <a:pt x="6666" y="1"/>
                    <a:pt x="6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7"/>
            <p:cNvSpPr/>
            <p:nvPr/>
          </p:nvSpPr>
          <p:spPr>
            <a:xfrm>
              <a:off x="6268470" y="825706"/>
              <a:ext cx="273450" cy="98038"/>
            </a:xfrm>
            <a:custGeom>
              <a:avLst/>
              <a:gdLst/>
              <a:ahLst/>
              <a:cxnLst/>
              <a:rect l="l" t="t" r="r" b="b"/>
              <a:pathLst>
                <a:path w="13564" h="4863" extrusionOk="0">
                  <a:moveTo>
                    <a:pt x="11126" y="0"/>
                  </a:moveTo>
                  <a:lnTo>
                    <a:pt x="5310" y="1727"/>
                  </a:lnTo>
                  <a:lnTo>
                    <a:pt x="4879" y="1856"/>
                  </a:lnTo>
                  <a:lnTo>
                    <a:pt x="4855" y="1861"/>
                  </a:lnTo>
                  <a:lnTo>
                    <a:pt x="4103" y="2088"/>
                  </a:lnTo>
                  <a:lnTo>
                    <a:pt x="2974" y="2425"/>
                  </a:lnTo>
                  <a:lnTo>
                    <a:pt x="2255" y="2632"/>
                  </a:lnTo>
                  <a:lnTo>
                    <a:pt x="500" y="3156"/>
                  </a:lnTo>
                  <a:cubicBezTo>
                    <a:pt x="322" y="3733"/>
                    <a:pt x="159" y="4302"/>
                    <a:pt x="1" y="4862"/>
                  </a:cubicBezTo>
                  <a:lnTo>
                    <a:pt x="1784" y="4326"/>
                  </a:lnTo>
                  <a:lnTo>
                    <a:pt x="4526" y="3506"/>
                  </a:lnTo>
                  <a:lnTo>
                    <a:pt x="4964" y="3376"/>
                  </a:lnTo>
                  <a:lnTo>
                    <a:pt x="7154" y="2722"/>
                  </a:lnTo>
                  <a:lnTo>
                    <a:pt x="7592" y="2588"/>
                  </a:lnTo>
                  <a:lnTo>
                    <a:pt x="8673" y="2263"/>
                  </a:lnTo>
                  <a:lnTo>
                    <a:pt x="13564" y="796"/>
                  </a:lnTo>
                  <a:cubicBezTo>
                    <a:pt x="12715" y="484"/>
                    <a:pt x="11902" y="220"/>
                    <a:pt x="1112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6226879" y="1034934"/>
              <a:ext cx="358606" cy="138076"/>
            </a:xfrm>
            <a:custGeom>
              <a:avLst/>
              <a:gdLst/>
              <a:ahLst/>
              <a:cxnLst/>
              <a:rect l="l" t="t" r="r" b="b"/>
              <a:pathLst>
                <a:path w="17788" h="6849" extrusionOk="0">
                  <a:moveTo>
                    <a:pt x="17787" y="0"/>
                  </a:moveTo>
                  <a:lnTo>
                    <a:pt x="130" y="5240"/>
                  </a:lnTo>
                  <a:lnTo>
                    <a:pt x="0" y="6849"/>
                  </a:lnTo>
                  <a:lnTo>
                    <a:pt x="0" y="6849"/>
                  </a:lnTo>
                  <a:lnTo>
                    <a:pt x="17503" y="1593"/>
                  </a:lnTo>
                  <a:lnTo>
                    <a:pt x="17787"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7"/>
            <p:cNvSpPr/>
            <p:nvPr/>
          </p:nvSpPr>
          <p:spPr>
            <a:xfrm>
              <a:off x="6234661" y="915945"/>
              <a:ext cx="367940" cy="178698"/>
            </a:xfrm>
            <a:custGeom>
              <a:avLst/>
              <a:gdLst/>
              <a:ahLst/>
              <a:cxnLst/>
              <a:rect l="l" t="t" r="r" b="b"/>
              <a:pathLst>
                <a:path w="18251" h="8864" extrusionOk="0">
                  <a:moveTo>
                    <a:pt x="18250" y="0"/>
                  </a:moveTo>
                  <a:lnTo>
                    <a:pt x="573" y="5244"/>
                  </a:lnTo>
                  <a:cubicBezTo>
                    <a:pt x="329" y="6540"/>
                    <a:pt x="142" y="7759"/>
                    <a:pt x="0" y="8864"/>
                  </a:cubicBezTo>
                  <a:lnTo>
                    <a:pt x="17783" y="3522"/>
                  </a:lnTo>
                  <a:lnTo>
                    <a:pt x="17783" y="3518"/>
                  </a:lnTo>
                  <a:cubicBezTo>
                    <a:pt x="17966" y="2328"/>
                    <a:pt x="18112" y="1256"/>
                    <a:pt x="18226" y="370"/>
                  </a:cubicBezTo>
                  <a:cubicBezTo>
                    <a:pt x="18238" y="248"/>
                    <a:pt x="18246" y="126"/>
                    <a:pt x="18250"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7"/>
            <p:cNvSpPr/>
            <p:nvPr/>
          </p:nvSpPr>
          <p:spPr>
            <a:xfrm>
              <a:off x="6306150" y="934493"/>
              <a:ext cx="103360" cy="104187"/>
            </a:xfrm>
            <a:custGeom>
              <a:avLst/>
              <a:gdLst/>
              <a:ahLst/>
              <a:cxnLst/>
              <a:rect l="l" t="t" r="r" b="b"/>
              <a:pathLst>
                <a:path w="5127" h="5168" extrusionOk="0">
                  <a:moveTo>
                    <a:pt x="1516" y="0"/>
                  </a:moveTo>
                  <a:cubicBezTo>
                    <a:pt x="1121" y="0"/>
                    <a:pt x="788" y="184"/>
                    <a:pt x="675" y="470"/>
                  </a:cubicBezTo>
                  <a:cubicBezTo>
                    <a:pt x="142" y="1814"/>
                    <a:pt x="25" y="3134"/>
                    <a:pt x="8" y="3853"/>
                  </a:cubicBezTo>
                  <a:cubicBezTo>
                    <a:pt x="0" y="4198"/>
                    <a:pt x="301" y="4540"/>
                    <a:pt x="744" y="4670"/>
                  </a:cubicBezTo>
                  <a:cubicBezTo>
                    <a:pt x="1666" y="4946"/>
                    <a:pt x="2770" y="5092"/>
                    <a:pt x="3494" y="5161"/>
                  </a:cubicBezTo>
                  <a:cubicBezTo>
                    <a:pt x="3537" y="5165"/>
                    <a:pt x="3580" y="5167"/>
                    <a:pt x="3622" y="5167"/>
                  </a:cubicBezTo>
                  <a:cubicBezTo>
                    <a:pt x="4038" y="5167"/>
                    <a:pt x="4389" y="4971"/>
                    <a:pt x="4489" y="4661"/>
                  </a:cubicBezTo>
                  <a:cubicBezTo>
                    <a:pt x="4834" y="3569"/>
                    <a:pt x="5013" y="2216"/>
                    <a:pt x="5090" y="1465"/>
                  </a:cubicBezTo>
                  <a:cubicBezTo>
                    <a:pt x="5126" y="1120"/>
                    <a:pt x="4838" y="770"/>
                    <a:pt x="4399" y="616"/>
                  </a:cubicBezTo>
                  <a:cubicBezTo>
                    <a:pt x="3510" y="303"/>
                    <a:pt x="2584" y="96"/>
                    <a:pt x="1645" y="7"/>
                  </a:cubicBezTo>
                  <a:cubicBezTo>
                    <a:pt x="1602" y="2"/>
                    <a:pt x="1558" y="0"/>
                    <a:pt x="15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7"/>
            <p:cNvSpPr/>
            <p:nvPr/>
          </p:nvSpPr>
          <p:spPr>
            <a:xfrm>
              <a:off x="6433968" y="958747"/>
              <a:ext cx="103380" cy="104247"/>
            </a:xfrm>
            <a:custGeom>
              <a:avLst/>
              <a:gdLst/>
              <a:ahLst/>
              <a:cxnLst/>
              <a:rect l="l" t="t" r="r" b="b"/>
              <a:pathLst>
                <a:path w="5128" h="5171" extrusionOk="0">
                  <a:moveTo>
                    <a:pt x="1527" y="0"/>
                  </a:moveTo>
                  <a:cubicBezTo>
                    <a:pt x="1130" y="0"/>
                    <a:pt x="790" y="185"/>
                    <a:pt x="675" y="473"/>
                  </a:cubicBezTo>
                  <a:cubicBezTo>
                    <a:pt x="143" y="1813"/>
                    <a:pt x="29" y="3138"/>
                    <a:pt x="9" y="3852"/>
                  </a:cubicBezTo>
                  <a:cubicBezTo>
                    <a:pt x="1" y="4202"/>
                    <a:pt x="306" y="4539"/>
                    <a:pt x="744" y="4673"/>
                  </a:cubicBezTo>
                  <a:cubicBezTo>
                    <a:pt x="1670" y="4949"/>
                    <a:pt x="2771" y="5091"/>
                    <a:pt x="3498" y="5164"/>
                  </a:cubicBezTo>
                  <a:cubicBezTo>
                    <a:pt x="3541" y="5169"/>
                    <a:pt x="3583" y="5171"/>
                    <a:pt x="3625" y="5171"/>
                  </a:cubicBezTo>
                  <a:cubicBezTo>
                    <a:pt x="4041" y="5171"/>
                    <a:pt x="4390" y="4971"/>
                    <a:pt x="4489" y="4665"/>
                  </a:cubicBezTo>
                  <a:cubicBezTo>
                    <a:pt x="4839" y="3572"/>
                    <a:pt x="5013" y="2220"/>
                    <a:pt x="5090" y="1468"/>
                  </a:cubicBezTo>
                  <a:cubicBezTo>
                    <a:pt x="5127" y="1119"/>
                    <a:pt x="4843" y="774"/>
                    <a:pt x="4400" y="619"/>
                  </a:cubicBezTo>
                  <a:cubicBezTo>
                    <a:pt x="3510" y="306"/>
                    <a:pt x="2584" y="99"/>
                    <a:pt x="1646" y="6"/>
                  </a:cubicBezTo>
                  <a:cubicBezTo>
                    <a:pt x="1606" y="2"/>
                    <a:pt x="1566"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7"/>
            <p:cNvSpPr/>
            <p:nvPr/>
          </p:nvSpPr>
          <p:spPr>
            <a:xfrm>
              <a:off x="6284276" y="1065518"/>
              <a:ext cx="103360" cy="104207"/>
            </a:xfrm>
            <a:custGeom>
              <a:avLst/>
              <a:gdLst/>
              <a:ahLst/>
              <a:cxnLst/>
              <a:rect l="l" t="t" r="r" b="b"/>
              <a:pathLst>
                <a:path w="5127" h="5169" extrusionOk="0">
                  <a:moveTo>
                    <a:pt x="1516" y="0"/>
                  </a:moveTo>
                  <a:cubicBezTo>
                    <a:pt x="1121" y="0"/>
                    <a:pt x="789" y="184"/>
                    <a:pt x="675" y="470"/>
                  </a:cubicBezTo>
                  <a:cubicBezTo>
                    <a:pt x="143" y="1814"/>
                    <a:pt x="29" y="3134"/>
                    <a:pt x="9" y="3853"/>
                  </a:cubicBezTo>
                  <a:cubicBezTo>
                    <a:pt x="1" y="4203"/>
                    <a:pt x="301" y="4540"/>
                    <a:pt x="748" y="4670"/>
                  </a:cubicBezTo>
                  <a:cubicBezTo>
                    <a:pt x="1670" y="4946"/>
                    <a:pt x="2771" y="5092"/>
                    <a:pt x="3498" y="5161"/>
                  </a:cubicBezTo>
                  <a:cubicBezTo>
                    <a:pt x="3544" y="5166"/>
                    <a:pt x="3589" y="5168"/>
                    <a:pt x="3634" y="5168"/>
                  </a:cubicBezTo>
                  <a:cubicBezTo>
                    <a:pt x="4047" y="5168"/>
                    <a:pt x="4394" y="4969"/>
                    <a:pt x="4489" y="4662"/>
                  </a:cubicBezTo>
                  <a:cubicBezTo>
                    <a:pt x="4838" y="3569"/>
                    <a:pt x="5017" y="2216"/>
                    <a:pt x="5090" y="1469"/>
                  </a:cubicBezTo>
                  <a:cubicBezTo>
                    <a:pt x="5127" y="1120"/>
                    <a:pt x="4843" y="770"/>
                    <a:pt x="4404" y="616"/>
                  </a:cubicBezTo>
                  <a:cubicBezTo>
                    <a:pt x="3510" y="303"/>
                    <a:pt x="2584" y="100"/>
                    <a:pt x="1646" y="7"/>
                  </a:cubicBezTo>
                  <a:cubicBezTo>
                    <a:pt x="1602" y="2"/>
                    <a:pt x="1559"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a:off x="6412114" y="1089832"/>
              <a:ext cx="103360" cy="104187"/>
            </a:xfrm>
            <a:custGeom>
              <a:avLst/>
              <a:gdLst/>
              <a:ahLst/>
              <a:cxnLst/>
              <a:rect l="l" t="t" r="r" b="b"/>
              <a:pathLst>
                <a:path w="5127" h="5168" extrusionOk="0">
                  <a:moveTo>
                    <a:pt x="1517" y="1"/>
                  </a:moveTo>
                  <a:cubicBezTo>
                    <a:pt x="1125" y="1"/>
                    <a:pt x="792" y="184"/>
                    <a:pt x="679" y="470"/>
                  </a:cubicBezTo>
                  <a:cubicBezTo>
                    <a:pt x="143" y="1815"/>
                    <a:pt x="29" y="3135"/>
                    <a:pt x="8" y="3854"/>
                  </a:cubicBezTo>
                  <a:cubicBezTo>
                    <a:pt x="0" y="4199"/>
                    <a:pt x="305" y="4540"/>
                    <a:pt x="748" y="4670"/>
                  </a:cubicBezTo>
                  <a:cubicBezTo>
                    <a:pt x="1670" y="4946"/>
                    <a:pt x="2771" y="5092"/>
                    <a:pt x="3498" y="5162"/>
                  </a:cubicBezTo>
                  <a:cubicBezTo>
                    <a:pt x="3541" y="5166"/>
                    <a:pt x="3584" y="5168"/>
                    <a:pt x="3626" y="5168"/>
                  </a:cubicBezTo>
                  <a:cubicBezTo>
                    <a:pt x="4043" y="5168"/>
                    <a:pt x="4393" y="4972"/>
                    <a:pt x="4489" y="4662"/>
                  </a:cubicBezTo>
                  <a:cubicBezTo>
                    <a:pt x="4838" y="3569"/>
                    <a:pt x="5017" y="2217"/>
                    <a:pt x="5090" y="1465"/>
                  </a:cubicBezTo>
                  <a:cubicBezTo>
                    <a:pt x="5127" y="1120"/>
                    <a:pt x="4842" y="771"/>
                    <a:pt x="4403" y="616"/>
                  </a:cubicBezTo>
                  <a:cubicBezTo>
                    <a:pt x="3510" y="304"/>
                    <a:pt x="2584" y="100"/>
                    <a:pt x="1645" y="7"/>
                  </a:cubicBezTo>
                  <a:cubicBezTo>
                    <a:pt x="1602" y="3"/>
                    <a:pt x="1559" y="1"/>
                    <a:pt x="1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a:off x="6578439" y="1034511"/>
              <a:ext cx="35965" cy="59069"/>
            </a:xfrm>
            <a:custGeom>
              <a:avLst/>
              <a:gdLst/>
              <a:ahLst/>
              <a:cxnLst/>
              <a:rect l="l" t="t" r="r" b="b"/>
              <a:pathLst>
                <a:path w="1784" h="2930" extrusionOk="0">
                  <a:moveTo>
                    <a:pt x="1119" y="1"/>
                  </a:moveTo>
                  <a:cubicBezTo>
                    <a:pt x="738" y="1"/>
                    <a:pt x="326" y="561"/>
                    <a:pt x="171" y="1313"/>
                  </a:cubicBezTo>
                  <a:cubicBezTo>
                    <a:pt x="0" y="2117"/>
                    <a:pt x="187" y="2836"/>
                    <a:pt x="585" y="2922"/>
                  </a:cubicBezTo>
                  <a:cubicBezTo>
                    <a:pt x="610" y="2927"/>
                    <a:pt x="635" y="2929"/>
                    <a:pt x="661" y="2929"/>
                  </a:cubicBezTo>
                  <a:cubicBezTo>
                    <a:pt x="1040" y="2929"/>
                    <a:pt x="1457" y="2372"/>
                    <a:pt x="1613" y="1618"/>
                  </a:cubicBezTo>
                  <a:cubicBezTo>
                    <a:pt x="1783" y="813"/>
                    <a:pt x="1596" y="90"/>
                    <a:pt x="1198" y="9"/>
                  </a:cubicBezTo>
                  <a:cubicBezTo>
                    <a:pt x="1172" y="4"/>
                    <a:pt x="1146" y="1"/>
                    <a:pt x="1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a:off x="6673657" y="1296137"/>
              <a:ext cx="27216" cy="22922"/>
            </a:xfrm>
            <a:custGeom>
              <a:avLst/>
              <a:gdLst/>
              <a:ahLst/>
              <a:cxnLst/>
              <a:rect l="l" t="t" r="r" b="b"/>
              <a:pathLst>
                <a:path w="1350" h="1137" extrusionOk="0">
                  <a:moveTo>
                    <a:pt x="723" y="1"/>
                  </a:moveTo>
                  <a:cubicBezTo>
                    <a:pt x="292" y="1"/>
                    <a:pt x="0" y="493"/>
                    <a:pt x="253" y="879"/>
                  </a:cubicBezTo>
                  <a:cubicBezTo>
                    <a:pt x="369" y="1055"/>
                    <a:pt x="549" y="1136"/>
                    <a:pt x="727" y="1136"/>
                  </a:cubicBezTo>
                  <a:cubicBezTo>
                    <a:pt x="978" y="1136"/>
                    <a:pt x="1225" y="974"/>
                    <a:pt x="1285" y="684"/>
                  </a:cubicBezTo>
                  <a:cubicBezTo>
                    <a:pt x="1350" y="380"/>
                    <a:pt x="1155" y="79"/>
                    <a:pt x="846" y="14"/>
                  </a:cubicBezTo>
                  <a:cubicBezTo>
                    <a:pt x="804" y="5"/>
                    <a:pt x="763"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a:off x="6732526" y="1214849"/>
              <a:ext cx="27236" cy="22922"/>
            </a:xfrm>
            <a:custGeom>
              <a:avLst/>
              <a:gdLst/>
              <a:ahLst/>
              <a:cxnLst/>
              <a:rect l="l" t="t" r="r" b="b"/>
              <a:pathLst>
                <a:path w="1351" h="1137" extrusionOk="0">
                  <a:moveTo>
                    <a:pt x="726" y="0"/>
                  </a:moveTo>
                  <a:cubicBezTo>
                    <a:pt x="294" y="0"/>
                    <a:pt x="0" y="490"/>
                    <a:pt x="253" y="878"/>
                  </a:cubicBezTo>
                  <a:cubicBezTo>
                    <a:pt x="368" y="1055"/>
                    <a:pt x="547" y="1137"/>
                    <a:pt x="725" y="1137"/>
                  </a:cubicBezTo>
                  <a:cubicBezTo>
                    <a:pt x="976" y="1137"/>
                    <a:pt x="1223" y="974"/>
                    <a:pt x="1285" y="687"/>
                  </a:cubicBezTo>
                  <a:cubicBezTo>
                    <a:pt x="1350" y="378"/>
                    <a:pt x="1151" y="78"/>
                    <a:pt x="847" y="13"/>
                  </a:cubicBezTo>
                  <a:cubicBezTo>
                    <a:pt x="806" y="4"/>
                    <a:pt x="76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a:off x="6763795" y="1121404"/>
              <a:ext cx="27236" cy="22962"/>
            </a:xfrm>
            <a:custGeom>
              <a:avLst/>
              <a:gdLst/>
              <a:ahLst/>
              <a:cxnLst/>
              <a:rect l="l" t="t" r="r" b="b"/>
              <a:pathLst>
                <a:path w="1351" h="1139" extrusionOk="0">
                  <a:moveTo>
                    <a:pt x="727" y="1"/>
                  </a:moveTo>
                  <a:cubicBezTo>
                    <a:pt x="294" y="1"/>
                    <a:pt x="1" y="491"/>
                    <a:pt x="254" y="878"/>
                  </a:cubicBezTo>
                  <a:cubicBezTo>
                    <a:pt x="369" y="1056"/>
                    <a:pt x="549" y="1138"/>
                    <a:pt x="727" y="1138"/>
                  </a:cubicBezTo>
                  <a:cubicBezTo>
                    <a:pt x="977" y="1138"/>
                    <a:pt x="1224" y="976"/>
                    <a:pt x="1286" y="687"/>
                  </a:cubicBezTo>
                  <a:cubicBezTo>
                    <a:pt x="1351" y="379"/>
                    <a:pt x="1152" y="78"/>
                    <a:pt x="847" y="13"/>
                  </a:cubicBezTo>
                  <a:cubicBezTo>
                    <a:pt x="806" y="5"/>
                    <a:pt x="766"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a:off x="6782484" y="1032535"/>
              <a:ext cx="27135" cy="22902"/>
            </a:xfrm>
            <a:custGeom>
              <a:avLst/>
              <a:gdLst/>
              <a:ahLst/>
              <a:cxnLst/>
              <a:rect l="l" t="t" r="r" b="b"/>
              <a:pathLst>
                <a:path w="1346" h="1136" extrusionOk="0">
                  <a:moveTo>
                    <a:pt x="722" y="0"/>
                  </a:moveTo>
                  <a:cubicBezTo>
                    <a:pt x="292" y="0"/>
                    <a:pt x="1" y="489"/>
                    <a:pt x="253" y="879"/>
                  </a:cubicBezTo>
                  <a:cubicBezTo>
                    <a:pt x="368" y="1054"/>
                    <a:pt x="547" y="1136"/>
                    <a:pt x="725" y="1136"/>
                  </a:cubicBezTo>
                  <a:cubicBezTo>
                    <a:pt x="975" y="1136"/>
                    <a:pt x="1223" y="974"/>
                    <a:pt x="1285" y="684"/>
                  </a:cubicBezTo>
                  <a:cubicBezTo>
                    <a:pt x="1346" y="375"/>
                    <a:pt x="1151" y="75"/>
                    <a:pt x="846" y="14"/>
                  </a:cubicBezTo>
                  <a:cubicBezTo>
                    <a:pt x="804" y="5"/>
                    <a:pt x="762"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a:off x="6699382" y="921349"/>
              <a:ext cx="218917" cy="84813"/>
            </a:xfrm>
            <a:custGeom>
              <a:avLst/>
              <a:gdLst/>
              <a:ahLst/>
              <a:cxnLst/>
              <a:rect l="l" t="t" r="r" b="b"/>
              <a:pathLst>
                <a:path w="10859" h="4207" extrusionOk="0">
                  <a:moveTo>
                    <a:pt x="1185" y="0"/>
                  </a:moveTo>
                  <a:cubicBezTo>
                    <a:pt x="655" y="0"/>
                    <a:pt x="194" y="381"/>
                    <a:pt x="98" y="910"/>
                  </a:cubicBezTo>
                  <a:cubicBezTo>
                    <a:pt x="1" y="1410"/>
                    <a:pt x="25" y="1926"/>
                    <a:pt x="167" y="2413"/>
                  </a:cubicBezTo>
                  <a:cubicBezTo>
                    <a:pt x="289" y="2795"/>
                    <a:pt x="618" y="3079"/>
                    <a:pt x="1016" y="3148"/>
                  </a:cubicBezTo>
                  <a:cubicBezTo>
                    <a:pt x="3157" y="3526"/>
                    <a:pt x="7747" y="4022"/>
                    <a:pt x="9485" y="4201"/>
                  </a:cubicBezTo>
                  <a:cubicBezTo>
                    <a:pt x="9524" y="4205"/>
                    <a:pt x="9562" y="4207"/>
                    <a:pt x="9600" y="4207"/>
                  </a:cubicBezTo>
                  <a:cubicBezTo>
                    <a:pt x="10052" y="4207"/>
                    <a:pt x="10462" y="3924"/>
                    <a:pt x="10627" y="3494"/>
                  </a:cubicBezTo>
                  <a:cubicBezTo>
                    <a:pt x="10793" y="3035"/>
                    <a:pt x="10858" y="2543"/>
                    <a:pt x="10821" y="2052"/>
                  </a:cubicBezTo>
                  <a:cubicBezTo>
                    <a:pt x="10777" y="1556"/>
                    <a:pt x="10407" y="1154"/>
                    <a:pt x="9916" y="1073"/>
                  </a:cubicBezTo>
                  <a:cubicBezTo>
                    <a:pt x="6914" y="545"/>
                    <a:pt x="2994" y="159"/>
                    <a:pt x="1280" y="5"/>
                  </a:cubicBezTo>
                  <a:cubicBezTo>
                    <a:pt x="1248" y="2"/>
                    <a:pt x="1217" y="0"/>
                    <a:pt x="1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a:off x="6588922" y="1036729"/>
              <a:ext cx="35965" cy="59049"/>
            </a:xfrm>
            <a:custGeom>
              <a:avLst/>
              <a:gdLst/>
              <a:ahLst/>
              <a:cxnLst/>
              <a:rect l="l" t="t" r="r" b="b"/>
              <a:pathLst>
                <a:path w="1784" h="2929" extrusionOk="0">
                  <a:moveTo>
                    <a:pt x="1120" y="1"/>
                  </a:moveTo>
                  <a:cubicBezTo>
                    <a:pt x="741" y="1"/>
                    <a:pt x="326" y="561"/>
                    <a:pt x="171" y="1313"/>
                  </a:cubicBezTo>
                  <a:cubicBezTo>
                    <a:pt x="0" y="2117"/>
                    <a:pt x="187" y="2836"/>
                    <a:pt x="589" y="2921"/>
                  </a:cubicBezTo>
                  <a:cubicBezTo>
                    <a:pt x="614" y="2926"/>
                    <a:pt x="639" y="2929"/>
                    <a:pt x="664" y="2929"/>
                  </a:cubicBezTo>
                  <a:cubicBezTo>
                    <a:pt x="1043" y="2929"/>
                    <a:pt x="1456" y="2367"/>
                    <a:pt x="1613" y="1613"/>
                  </a:cubicBezTo>
                  <a:cubicBezTo>
                    <a:pt x="1783" y="813"/>
                    <a:pt x="1596" y="94"/>
                    <a:pt x="1198" y="9"/>
                  </a:cubicBezTo>
                  <a:cubicBezTo>
                    <a:pt x="1172" y="3"/>
                    <a:pt x="1146" y="1"/>
                    <a:pt x="1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7"/>
          <p:cNvGrpSpPr/>
          <p:nvPr/>
        </p:nvGrpSpPr>
        <p:grpSpPr>
          <a:xfrm>
            <a:off x="359223" y="3837674"/>
            <a:ext cx="288107" cy="242774"/>
            <a:chOff x="7220211" y="1901524"/>
            <a:chExt cx="288107" cy="242774"/>
          </a:xfrm>
        </p:grpSpPr>
        <p:sp>
          <p:nvSpPr>
            <p:cNvPr id="338" name="Google Shape;338;p17"/>
            <p:cNvSpPr/>
            <p:nvPr/>
          </p:nvSpPr>
          <p:spPr>
            <a:xfrm>
              <a:off x="7311518" y="2086398"/>
              <a:ext cx="64290" cy="57900"/>
            </a:xfrm>
            <a:custGeom>
              <a:avLst/>
              <a:gdLst/>
              <a:ahLst/>
              <a:cxnLst/>
              <a:rect l="l" t="t" r="r" b="b"/>
              <a:pathLst>
                <a:path w="3189" h="2872" extrusionOk="0">
                  <a:moveTo>
                    <a:pt x="1596" y="0"/>
                  </a:moveTo>
                  <a:cubicBezTo>
                    <a:pt x="1205" y="0"/>
                    <a:pt x="815" y="159"/>
                    <a:pt x="532" y="473"/>
                  </a:cubicBezTo>
                  <a:cubicBezTo>
                    <a:pt x="0" y="1057"/>
                    <a:pt x="45" y="1963"/>
                    <a:pt x="630" y="2499"/>
                  </a:cubicBezTo>
                  <a:cubicBezTo>
                    <a:pt x="904" y="2749"/>
                    <a:pt x="1249" y="2871"/>
                    <a:pt x="1593" y="2871"/>
                  </a:cubicBezTo>
                  <a:cubicBezTo>
                    <a:pt x="1984" y="2871"/>
                    <a:pt x="2374" y="2713"/>
                    <a:pt x="2657" y="2402"/>
                  </a:cubicBezTo>
                  <a:cubicBezTo>
                    <a:pt x="3189" y="1813"/>
                    <a:pt x="3144" y="907"/>
                    <a:pt x="2559" y="375"/>
                  </a:cubicBezTo>
                  <a:cubicBezTo>
                    <a:pt x="2285" y="124"/>
                    <a:pt x="1940" y="0"/>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a:off x="7273112" y="2029585"/>
              <a:ext cx="151099" cy="64149"/>
            </a:xfrm>
            <a:custGeom>
              <a:avLst/>
              <a:gdLst/>
              <a:ahLst/>
              <a:cxnLst/>
              <a:rect l="l" t="t" r="r" b="b"/>
              <a:pathLst>
                <a:path w="7495" h="3182" extrusionOk="0">
                  <a:moveTo>
                    <a:pt x="3479" y="1"/>
                  </a:moveTo>
                  <a:cubicBezTo>
                    <a:pt x="1063" y="1"/>
                    <a:pt x="198" y="1554"/>
                    <a:pt x="163" y="1621"/>
                  </a:cubicBezTo>
                  <a:cubicBezTo>
                    <a:pt x="0" y="1922"/>
                    <a:pt x="110" y="2299"/>
                    <a:pt x="407" y="2462"/>
                  </a:cubicBezTo>
                  <a:cubicBezTo>
                    <a:pt x="503" y="2515"/>
                    <a:pt x="608" y="2541"/>
                    <a:pt x="712" y="2541"/>
                  </a:cubicBezTo>
                  <a:cubicBezTo>
                    <a:pt x="931" y="2541"/>
                    <a:pt x="1144" y="2428"/>
                    <a:pt x="1260" y="2226"/>
                  </a:cubicBezTo>
                  <a:cubicBezTo>
                    <a:pt x="1287" y="2187"/>
                    <a:pt x="1848" y="1257"/>
                    <a:pt x="3484" y="1257"/>
                  </a:cubicBezTo>
                  <a:cubicBezTo>
                    <a:pt x="3537" y="1257"/>
                    <a:pt x="3592" y="1258"/>
                    <a:pt x="3648" y="1260"/>
                  </a:cubicBezTo>
                  <a:cubicBezTo>
                    <a:pt x="5581" y="1325"/>
                    <a:pt x="6183" y="2726"/>
                    <a:pt x="6203" y="2783"/>
                  </a:cubicBezTo>
                  <a:cubicBezTo>
                    <a:pt x="6297" y="3027"/>
                    <a:pt x="6532" y="3181"/>
                    <a:pt x="6787" y="3181"/>
                  </a:cubicBezTo>
                  <a:cubicBezTo>
                    <a:pt x="6829" y="3181"/>
                    <a:pt x="6871" y="3177"/>
                    <a:pt x="6914" y="3169"/>
                  </a:cubicBezTo>
                  <a:cubicBezTo>
                    <a:pt x="6946" y="3161"/>
                    <a:pt x="6983" y="3148"/>
                    <a:pt x="7015" y="3136"/>
                  </a:cubicBezTo>
                  <a:cubicBezTo>
                    <a:pt x="7336" y="3010"/>
                    <a:pt x="7495" y="2649"/>
                    <a:pt x="7369" y="2324"/>
                  </a:cubicBezTo>
                  <a:cubicBezTo>
                    <a:pt x="7336" y="2234"/>
                    <a:pt x="6471" y="102"/>
                    <a:pt x="3689" y="4"/>
                  </a:cubicBezTo>
                  <a:cubicBezTo>
                    <a:pt x="3617" y="2"/>
                    <a:pt x="3547" y="1"/>
                    <a:pt x="3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a:off x="7247387" y="1966643"/>
              <a:ext cx="225469" cy="87615"/>
            </a:xfrm>
            <a:custGeom>
              <a:avLst/>
              <a:gdLst/>
              <a:ahLst/>
              <a:cxnLst/>
              <a:rect l="l" t="t" r="r" b="b"/>
              <a:pathLst>
                <a:path w="11184" h="4346" extrusionOk="0">
                  <a:moveTo>
                    <a:pt x="5159" y="1"/>
                  </a:moveTo>
                  <a:cubicBezTo>
                    <a:pt x="1509" y="1"/>
                    <a:pt x="223" y="2305"/>
                    <a:pt x="167" y="2403"/>
                  </a:cubicBezTo>
                  <a:cubicBezTo>
                    <a:pt x="1" y="2708"/>
                    <a:pt x="115" y="3090"/>
                    <a:pt x="419" y="3256"/>
                  </a:cubicBezTo>
                  <a:cubicBezTo>
                    <a:pt x="515" y="3308"/>
                    <a:pt x="617" y="3333"/>
                    <a:pt x="718" y="3333"/>
                  </a:cubicBezTo>
                  <a:cubicBezTo>
                    <a:pt x="939" y="3333"/>
                    <a:pt x="1154" y="3214"/>
                    <a:pt x="1268" y="3005"/>
                  </a:cubicBezTo>
                  <a:cubicBezTo>
                    <a:pt x="1312" y="2934"/>
                    <a:pt x="2292" y="1253"/>
                    <a:pt x="5169" y="1253"/>
                  </a:cubicBezTo>
                  <a:cubicBezTo>
                    <a:pt x="5258" y="1253"/>
                    <a:pt x="5348" y="1255"/>
                    <a:pt x="5440" y="1258"/>
                  </a:cubicBezTo>
                  <a:cubicBezTo>
                    <a:pt x="8815" y="1376"/>
                    <a:pt x="9847" y="3845"/>
                    <a:pt x="9888" y="3947"/>
                  </a:cubicBezTo>
                  <a:cubicBezTo>
                    <a:pt x="9982" y="4191"/>
                    <a:pt x="10217" y="4346"/>
                    <a:pt x="10472" y="4346"/>
                  </a:cubicBezTo>
                  <a:cubicBezTo>
                    <a:pt x="10514" y="4346"/>
                    <a:pt x="10556" y="4341"/>
                    <a:pt x="10598" y="4333"/>
                  </a:cubicBezTo>
                  <a:cubicBezTo>
                    <a:pt x="10635" y="4325"/>
                    <a:pt x="10667" y="4317"/>
                    <a:pt x="10700" y="4304"/>
                  </a:cubicBezTo>
                  <a:cubicBezTo>
                    <a:pt x="11025" y="4174"/>
                    <a:pt x="11183" y="3813"/>
                    <a:pt x="11057" y="3492"/>
                  </a:cubicBezTo>
                  <a:cubicBezTo>
                    <a:pt x="11005" y="3358"/>
                    <a:pt x="9705" y="153"/>
                    <a:pt x="5484" y="7"/>
                  </a:cubicBezTo>
                  <a:cubicBezTo>
                    <a:pt x="5374" y="3"/>
                    <a:pt x="5266" y="1"/>
                    <a:pt x="5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a:off x="7220211" y="1901524"/>
              <a:ext cx="288107" cy="107533"/>
            </a:xfrm>
            <a:custGeom>
              <a:avLst/>
              <a:gdLst/>
              <a:ahLst/>
              <a:cxnLst/>
              <a:rect l="l" t="t" r="r" b="b"/>
              <a:pathLst>
                <a:path w="14291" h="5334" extrusionOk="0">
                  <a:moveTo>
                    <a:pt x="6590" y="1"/>
                  </a:moveTo>
                  <a:cubicBezTo>
                    <a:pt x="1881" y="1"/>
                    <a:pt x="238" y="2940"/>
                    <a:pt x="167" y="3070"/>
                  </a:cubicBezTo>
                  <a:cubicBezTo>
                    <a:pt x="0" y="3371"/>
                    <a:pt x="114" y="3753"/>
                    <a:pt x="419" y="3919"/>
                  </a:cubicBezTo>
                  <a:cubicBezTo>
                    <a:pt x="514" y="3971"/>
                    <a:pt x="617" y="3996"/>
                    <a:pt x="718" y="3996"/>
                  </a:cubicBezTo>
                  <a:cubicBezTo>
                    <a:pt x="941" y="3996"/>
                    <a:pt x="1156" y="3877"/>
                    <a:pt x="1268" y="3667"/>
                  </a:cubicBezTo>
                  <a:cubicBezTo>
                    <a:pt x="1327" y="3569"/>
                    <a:pt x="2665" y="1256"/>
                    <a:pt x="6592" y="1256"/>
                  </a:cubicBezTo>
                  <a:cubicBezTo>
                    <a:pt x="6709" y="1256"/>
                    <a:pt x="6828" y="1259"/>
                    <a:pt x="6950" y="1263"/>
                  </a:cubicBezTo>
                  <a:cubicBezTo>
                    <a:pt x="11540" y="1425"/>
                    <a:pt x="12938" y="4793"/>
                    <a:pt x="12994" y="4935"/>
                  </a:cubicBezTo>
                  <a:cubicBezTo>
                    <a:pt x="13089" y="5179"/>
                    <a:pt x="13324" y="5333"/>
                    <a:pt x="13579" y="5333"/>
                  </a:cubicBezTo>
                  <a:cubicBezTo>
                    <a:pt x="13621" y="5333"/>
                    <a:pt x="13663" y="5329"/>
                    <a:pt x="13705" y="5321"/>
                  </a:cubicBezTo>
                  <a:cubicBezTo>
                    <a:pt x="13742" y="5313"/>
                    <a:pt x="13774" y="5304"/>
                    <a:pt x="13807" y="5288"/>
                  </a:cubicBezTo>
                  <a:cubicBezTo>
                    <a:pt x="14132" y="5162"/>
                    <a:pt x="14290" y="4801"/>
                    <a:pt x="14164" y="4476"/>
                  </a:cubicBezTo>
                  <a:cubicBezTo>
                    <a:pt x="14095" y="4305"/>
                    <a:pt x="12434" y="199"/>
                    <a:pt x="6995" y="8"/>
                  </a:cubicBezTo>
                  <a:cubicBezTo>
                    <a:pt x="6858" y="3"/>
                    <a:pt x="6723" y="1"/>
                    <a:pt x="65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17"/>
          <p:cNvSpPr/>
          <p:nvPr/>
        </p:nvSpPr>
        <p:spPr>
          <a:xfrm>
            <a:off x="8602143" y="2097866"/>
            <a:ext cx="310867" cy="281413"/>
          </a:xfrm>
          <a:custGeom>
            <a:avLst/>
            <a:gdLst/>
            <a:ahLst/>
            <a:cxnLst/>
            <a:rect l="l" t="t" r="r" b="b"/>
            <a:pathLst>
              <a:path w="15420" h="13959" extrusionOk="0">
                <a:moveTo>
                  <a:pt x="7231" y="2778"/>
                </a:moveTo>
                <a:cubicBezTo>
                  <a:pt x="9563" y="5045"/>
                  <a:pt x="11061" y="8505"/>
                  <a:pt x="11061" y="8505"/>
                </a:cubicBezTo>
                <a:cubicBezTo>
                  <a:pt x="9110" y="9256"/>
                  <a:pt x="4543" y="10163"/>
                  <a:pt x="4384" y="10194"/>
                </a:cubicBezTo>
                <a:lnTo>
                  <a:pt x="4384" y="10194"/>
                </a:lnTo>
                <a:cubicBezTo>
                  <a:pt x="5180" y="7286"/>
                  <a:pt x="7231" y="2778"/>
                  <a:pt x="7231" y="2778"/>
                </a:cubicBezTo>
                <a:close/>
                <a:moveTo>
                  <a:pt x="7522" y="0"/>
                </a:moveTo>
                <a:cubicBezTo>
                  <a:pt x="5645" y="0"/>
                  <a:pt x="3806" y="759"/>
                  <a:pt x="2462" y="2173"/>
                </a:cubicBezTo>
                <a:cubicBezTo>
                  <a:pt x="521" y="4220"/>
                  <a:pt x="1" y="7238"/>
                  <a:pt x="1146" y="9817"/>
                </a:cubicBezTo>
                <a:cubicBezTo>
                  <a:pt x="2271" y="12341"/>
                  <a:pt x="4772" y="13959"/>
                  <a:pt x="7520" y="13959"/>
                </a:cubicBezTo>
                <a:cubicBezTo>
                  <a:pt x="7581" y="13959"/>
                  <a:pt x="7641" y="13958"/>
                  <a:pt x="7702" y="13956"/>
                </a:cubicBezTo>
                <a:cubicBezTo>
                  <a:pt x="10525" y="13883"/>
                  <a:pt x="13027" y="12116"/>
                  <a:pt x="14039" y="9484"/>
                </a:cubicBezTo>
                <a:cubicBezTo>
                  <a:pt x="15420" y="5885"/>
                  <a:pt x="13624" y="1848"/>
                  <a:pt x="10026" y="467"/>
                </a:cubicBezTo>
                <a:cubicBezTo>
                  <a:pt x="9211" y="153"/>
                  <a:pt x="8363" y="0"/>
                  <a:pt x="75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17"/>
          <p:cNvGrpSpPr/>
          <p:nvPr/>
        </p:nvGrpSpPr>
        <p:grpSpPr>
          <a:xfrm>
            <a:off x="8341595" y="615111"/>
            <a:ext cx="802416" cy="757064"/>
            <a:chOff x="7846958" y="3861161"/>
            <a:chExt cx="802416" cy="757064"/>
          </a:xfrm>
        </p:grpSpPr>
        <p:sp>
          <p:nvSpPr>
            <p:cNvPr id="344" name="Google Shape;344;p17"/>
            <p:cNvSpPr/>
            <p:nvPr/>
          </p:nvSpPr>
          <p:spPr>
            <a:xfrm rot="-947265">
              <a:off x="8107240" y="3929401"/>
              <a:ext cx="302452" cy="614751"/>
            </a:xfrm>
            <a:custGeom>
              <a:avLst/>
              <a:gdLst/>
              <a:ahLst/>
              <a:cxnLst/>
              <a:rect l="l" t="t" r="r" b="b"/>
              <a:pathLst>
                <a:path w="7065" h="14360" extrusionOk="0">
                  <a:moveTo>
                    <a:pt x="4749" y="1"/>
                  </a:moveTo>
                  <a:cubicBezTo>
                    <a:pt x="4460" y="1"/>
                    <a:pt x="4184" y="27"/>
                    <a:pt x="3951" y="95"/>
                  </a:cubicBezTo>
                  <a:cubicBezTo>
                    <a:pt x="2860" y="409"/>
                    <a:pt x="0" y="12670"/>
                    <a:pt x="377" y="14131"/>
                  </a:cubicBezTo>
                  <a:cubicBezTo>
                    <a:pt x="377" y="14131"/>
                    <a:pt x="1432" y="14359"/>
                    <a:pt x="2234" y="14359"/>
                  </a:cubicBezTo>
                  <a:cubicBezTo>
                    <a:pt x="2384" y="14359"/>
                    <a:pt x="2525" y="14352"/>
                    <a:pt x="2648" y="14333"/>
                  </a:cubicBezTo>
                  <a:cubicBezTo>
                    <a:pt x="3435" y="14216"/>
                    <a:pt x="7064" y="358"/>
                    <a:pt x="7064" y="358"/>
                  </a:cubicBezTo>
                  <a:cubicBezTo>
                    <a:pt x="7064" y="358"/>
                    <a:pt x="5813" y="1"/>
                    <a:pt x="4749" y="1"/>
                  </a:cubicBezTo>
                  <a:close/>
                </a:path>
              </a:pathLst>
            </a:custGeom>
            <a:solidFill>
              <a:srgbClr val="AF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rot="-947265">
              <a:off x="7918356" y="3943573"/>
              <a:ext cx="587010" cy="606232"/>
            </a:xfrm>
            <a:custGeom>
              <a:avLst/>
              <a:gdLst/>
              <a:ahLst/>
              <a:cxnLst/>
              <a:rect l="l" t="t" r="r" b="b"/>
              <a:pathLst>
                <a:path w="13712" h="14161" extrusionOk="0">
                  <a:moveTo>
                    <a:pt x="8920" y="0"/>
                  </a:moveTo>
                  <a:cubicBezTo>
                    <a:pt x="8448" y="0"/>
                    <a:pt x="7974" y="157"/>
                    <a:pt x="7581" y="479"/>
                  </a:cubicBezTo>
                  <a:cubicBezTo>
                    <a:pt x="4184" y="3274"/>
                    <a:pt x="1827" y="5973"/>
                    <a:pt x="623" y="7475"/>
                  </a:cubicBezTo>
                  <a:cubicBezTo>
                    <a:pt x="14" y="8238"/>
                    <a:pt x="1" y="9319"/>
                    <a:pt x="596" y="10092"/>
                  </a:cubicBezTo>
                  <a:cubicBezTo>
                    <a:pt x="1520" y="11293"/>
                    <a:pt x="2830" y="12620"/>
                    <a:pt x="3818" y="13571"/>
                  </a:cubicBezTo>
                  <a:cubicBezTo>
                    <a:pt x="4228" y="13963"/>
                    <a:pt x="4756" y="14160"/>
                    <a:pt x="5285" y="14160"/>
                  </a:cubicBezTo>
                  <a:cubicBezTo>
                    <a:pt x="5799" y="14160"/>
                    <a:pt x="6313" y="13975"/>
                    <a:pt x="6719" y="13602"/>
                  </a:cubicBezTo>
                  <a:cubicBezTo>
                    <a:pt x="8946" y="11563"/>
                    <a:pt x="11625" y="8515"/>
                    <a:pt x="13035" y="6870"/>
                  </a:cubicBezTo>
                  <a:cubicBezTo>
                    <a:pt x="13640" y="6158"/>
                    <a:pt x="13712" y="5139"/>
                    <a:pt x="13212" y="4352"/>
                  </a:cubicBezTo>
                  <a:cubicBezTo>
                    <a:pt x="12309" y="2929"/>
                    <a:pt x="11314" y="1666"/>
                    <a:pt x="10537" y="750"/>
                  </a:cubicBezTo>
                  <a:cubicBezTo>
                    <a:pt x="10118" y="255"/>
                    <a:pt x="9521" y="0"/>
                    <a:pt x="8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rot="-947265">
              <a:off x="7990965" y="3929581"/>
              <a:ext cx="587010" cy="606232"/>
            </a:xfrm>
            <a:custGeom>
              <a:avLst/>
              <a:gdLst/>
              <a:ahLst/>
              <a:cxnLst/>
              <a:rect l="l" t="t" r="r" b="b"/>
              <a:pathLst>
                <a:path w="13712" h="14161" extrusionOk="0">
                  <a:moveTo>
                    <a:pt x="8920" y="1"/>
                  </a:moveTo>
                  <a:cubicBezTo>
                    <a:pt x="8447" y="1"/>
                    <a:pt x="7971" y="159"/>
                    <a:pt x="7578" y="483"/>
                  </a:cubicBezTo>
                  <a:cubicBezTo>
                    <a:pt x="4184" y="3278"/>
                    <a:pt x="1827" y="5977"/>
                    <a:pt x="623" y="7479"/>
                  </a:cubicBezTo>
                  <a:cubicBezTo>
                    <a:pt x="11" y="8242"/>
                    <a:pt x="0" y="9319"/>
                    <a:pt x="596" y="10096"/>
                  </a:cubicBezTo>
                  <a:cubicBezTo>
                    <a:pt x="1519" y="11296"/>
                    <a:pt x="2830" y="12624"/>
                    <a:pt x="3818" y="13571"/>
                  </a:cubicBezTo>
                  <a:cubicBezTo>
                    <a:pt x="4228" y="13964"/>
                    <a:pt x="4757" y="14161"/>
                    <a:pt x="5286" y="14161"/>
                  </a:cubicBezTo>
                  <a:cubicBezTo>
                    <a:pt x="5799" y="14161"/>
                    <a:pt x="6312" y="13976"/>
                    <a:pt x="6716" y="13606"/>
                  </a:cubicBezTo>
                  <a:cubicBezTo>
                    <a:pt x="8943" y="11563"/>
                    <a:pt x="11625" y="8519"/>
                    <a:pt x="13034" y="6870"/>
                  </a:cubicBezTo>
                  <a:cubicBezTo>
                    <a:pt x="13640" y="6162"/>
                    <a:pt x="13712" y="5142"/>
                    <a:pt x="13209" y="4355"/>
                  </a:cubicBezTo>
                  <a:cubicBezTo>
                    <a:pt x="12306" y="2932"/>
                    <a:pt x="11314" y="1666"/>
                    <a:pt x="10537" y="750"/>
                  </a:cubicBezTo>
                  <a:cubicBezTo>
                    <a:pt x="10118" y="256"/>
                    <a:pt x="9521" y="1"/>
                    <a:pt x="89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rot="-947265">
              <a:off x="8122902" y="4043321"/>
              <a:ext cx="396463" cy="351213"/>
            </a:xfrm>
            <a:custGeom>
              <a:avLst/>
              <a:gdLst/>
              <a:ahLst/>
              <a:cxnLst/>
              <a:rect l="l" t="t" r="r" b="b"/>
              <a:pathLst>
                <a:path w="9261" h="8204" extrusionOk="0">
                  <a:moveTo>
                    <a:pt x="4687" y="0"/>
                  </a:moveTo>
                  <a:cubicBezTo>
                    <a:pt x="3763" y="0"/>
                    <a:pt x="2828" y="310"/>
                    <a:pt x="2050" y="944"/>
                  </a:cubicBezTo>
                  <a:cubicBezTo>
                    <a:pt x="281" y="2391"/>
                    <a:pt x="0" y="4977"/>
                    <a:pt x="1427" y="6722"/>
                  </a:cubicBezTo>
                  <a:cubicBezTo>
                    <a:pt x="2227" y="7698"/>
                    <a:pt x="3393" y="8204"/>
                    <a:pt x="4575" y="8204"/>
                  </a:cubicBezTo>
                  <a:cubicBezTo>
                    <a:pt x="5500" y="8204"/>
                    <a:pt x="6435" y="7894"/>
                    <a:pt x="7212" y="7259"/>
                  </a:cubicBezTo>
                  <a:cubicBezTo>
                    <a:pt x="8980" y="5812"/>
                    <a:pt x="9261" y="3229"/>
                    <a:pt x="7834" y="1484"/>
                  </a:cubicBezTo>
                  <a:cubicBezTo>
                    <a:pt x="7034" y="505"/>
                    <a:pt x="5869" y="0"/>
                    <a:pt x="4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rot="-947265">
              <a:off x="8213872" y="4066485"/>
              <a:ext cx="311828" cy="280662"/>
            </a:xfrm>
            <a:custGeom>
              <a:avLst/>
              <a:gdLst/>
              <a:ahLst/>
              <a:cxnLst/>
              <a:rect l="l" t="t" r="r" b="b"/>
              <a:pathLst>
                <a:path w="7284" h="6556" extrusionOk="0">
                  <a:moveTo>
                    <a:pt x="3519" y="1"/>
                  </a:moveTo>
                  <a:cubicBezTo>
                    <a:pt x="2816" y="1"/>
                    <a:pt x="2117" y="230"/>
                    <a:pt x="1539" y="702"/>
                  </a:cubicBezTo>
                  <a:cubicBezTo>
                    <a:pt x="168" y="1824"/>
                    <a:pt x="0" y="3883"/>
                    <a:pt x="1163" y="5306"/>
                  </a:cubicBezTo>
                  <a:cubicBezTo>
                    <a:pt x="1835" y="6127"/>
                    <a:pt x="2803" y="6555"/>
                    <a:pt x="3765" y="6555"/>
                  </a:cubicBezTo>
                  <a:cubicBezTo>
                    <a:pt x="4468" y="6555"/>
                    <a:pt x="5168" y="6326"/>
                    <a:pt x="5747" y="5854"/>
                  </a:cubicBezTo>
                  <a:cubicBezTo>
                    <a:pt x="7116" y="4732"/>
                    <a:pt x="7283" y="2672"/>
                    <a:pt x="6124" y="1253"/>
                  </a:cubicBezTo>
                  <a:cubicBezTo>
                    <a:pt x="5451" y="430"/>
                    <a:pt x="4482" y="1"/>
                    <a:pt x="3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rot="-947265">
              <a:off x="8263338" y="4102839"/>
              <a:ext cx="220300" cy="198253"/>
            </a:xfrm>
            <a:custGeom>
              <a:avLst/>
              <a:gdLst/>
              <a:ahLst/>
              <a:cxnLst/>
              <a:rect l="l" t="t" r="r" b="b"/>
              <a:pathLst>
                <a:path w="5146" h="4631" extrusionOk="0">
                  <a:moveTo>
                    <a:pt x="2487" y="1"/>
                  </a:moveTo>
                  <a:cubicBezTo>
                    <a:pt x="1989" y="1"/>
                    <a:pt x="1494" y="163"/>
                    <a:pt x="1085" y="499"/>
                  </a:cubicBezTo>
                  <a:cubicBezTo>
                    <a:pt x="117" y="1289"/>
                    <a:pt x="1" y="2743"/>
                    <a:pt x="822" y="3749"/>
                  </a:cubicBezTo>
                  <a:cubicBezTo>
                    <a:pt x="1296" y="4328"/>
                    <a:pt x="1979" y="4631"/>
                    <a:pt x="2659" y="4631"/>
                  </a:cubicBezTo>
                  <a:cubicBezTo>
                    <a:pt x="3155" y="4631"/>
                    <a:pt x="3649" y="4469"/>
                    <a:pt x="4058" y="4135"/>
                  </a:cubicBezTo>
                  <a:cubicBezTo>
                    <a:pt x="5026" y="3345"/>
                    <a:pt x="5146" y="1888"/>
                    <a:pt x="4325" y="885"/>
                  </a:cubicBezTo>
                  <a:cubicBezTo>
                    <a:pt x="3851" y="304"/>
                    <a:pt x="3167" y="1"/>
                    <a:pt x="2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rot="-947265">
              <a:off x="8071324" y="3953617"/>
              <a:ext cx="41954" cy="32107"/>
            </a:xfrm>
            <a:custGeom>
              <a:avLst/>
              <a:gdLst/>
              <a:ahLst/>
              <a:cxnLst/>
              <a:rect l="l" t="t" r="r" b="b"/>
              <a:pathLst>
                <a:path w="980" h="750" extrusionOk="0">
                  <a:moveTo>
                    <a:pt x="744" y="1"/>
                  </a:moveTo>
                  <a:cubicBezTo>
                    <a:pt x="535" y="1"/>
                    <a:pt x="155" y="66"/>
                    <a:pt x="155" y="66"/>
                  </a:cubicBezTo>
                  <a:lnTo>
                    <a:pt x="1" y="750"/>
                  </a:lnTo>
                  <a:cubicBezTo>
                    <a:pt x="1" y="750"/>
                    <a:pt x="979" y="52"/>
                    <a:pt x="849" y="11"/>
                  </a:cubicBezTo>
                  <a:cubicBezTo>
                    <a:pt x="826" y="4"/>
                    <a:pt x="789" y="1"/>
                    <a:pt x="744" y="1"/>
                  </a:cubicBezTo>
                  <a:close/>
                </a:path>
              </a:pathLst>
            </a:custGeom>
            <a:solidFill>
              <a:srgbClr val="AF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rot="-947265">
              <a:off x="7999403" y="3963253"/>
              <a:ext cx="155400" cy="154587"/>
            </a:xfrm>
            <a:custGeom>
              <a:avLst/>
              <a:gdLst/>
              <a:ahLst/>
              <a:cxnLst/>
              <a:rect l="l" t="t" r="r" b="b"/>
              <a:pathLst>
                <a:path w="3630" h="3611" extrusionOk="0">
                  <a:moveTo>
                    <a:pt x="2441" y="0"/>
                  </a:moveTo>
                  <a:cubicBezTo>
                    <a:pt x="2331" y="0"/>
                    <a:pt x="2221" y="34"/>
                    <a:pt x="2125" y="102"/>
                  </a:cubicBezTo>
                  <a:cubicBezTo>
                    <a:pt x="1424" y="598"/>
                    <a:pt x="780" y="1166"/>
                    <a:pt x="195" y="1792"/>
                  </a:cubicBezTo>
                  <a:cubicBezTo>
                    <a:pt x="21" y="1977"/>
                    <a:pt x="0" y="2258"/>
                    <a:pt x="141" y="2470"/>
                  </a:cubicBezTo>
                  <a:cubicBezTo>
                    <a:pt x="356" y="2798"/>
                    <a:pt x="674" y="3168"/>
                    <a:pt x="914" y="3431"/>
                  </a:cubicBezTo>
                  <a:cubicBezTo>
                    <a:pt x="1021" y="3550"/>
                    <a:pt x="1170" y="3611"/>
                    <a:pt x="1319" y="3611"/>
                  </a:cubicBezTo>
                  <a:cubicBezTo>
                    <a:pt x="1440" y="3611"/>
                    <a:pt x="1562" y="3570"/>
                    <a:pt x="1663" y="3489"/>
                  </a:cubicBezTo>
                  <a:cubicBezTo>
                    <a:pt x="2279" y="3000"/>
                    <a:pt x="3028" y="2261"/>
                    <a:pt x="3425" y="1857"/>
                  </a:cubicBezTo>
                  <a:cubicBezTo>
                    <a:pt x="3592" y="1686"/>
                    <a:pt x="3630" y="1423"/>
                    <a:pt x="3514" y="1211"/>
                  </a:cubicBezTo>
                  <a:cubicBezTo>
                    <a:pt x="3326" y="869"/>
                    <a:pt x="3117" y="540"/>
                    <a:pt x="2884" y="226"/>
                  </a:cubicBezTo>
                  <a:cubicBezTo>
                    <a:pt x="2777" y="79"/>
                    <a:pt x="2610" y="0"/>
                    <a:pt x="2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rot="-947265">
              <a:off x="8016272" y="3955590"/>
              <a:ext cx="155400" cy="154544"/>
            </a:xfrm>
            <a:custGeom>
              <a:avLst/>
              <a:gdLst/>
              <a:ahLst/>
              <a:cxnLst/>
              <a:rect l="l" t="t" r="r" b="b"/>
              <a:pathLst>
                <a:path w="3630" h="3610" extrusionOk="0">
                  <a:moveTo>
                    <a:pt x="2444" y="0"/>
                  </a:moveTo>
                  <a:cubicBezTo>
                    <a:pt x="2333" y="0"/>
                    <a:pt x="2222" y="34"/>
                    <a:pt x="2124" y="102"/>
                  </a:cubicBezTo>
                  <a:cubicBezTo>
                    <a:pt x="1427" y="598"/>
                    <a:pt x="780" y="1163"/>
                    <a:pt x="195" y="1792"/>
                  </a:cubicBezTo>
                  <a:cubicBezTo>
                    <a:pt x="24" y="1977"/>
                    <a:pt x="0" y="2258"/>
                    <a:pt x="140" y="2470"/>
                  </a:cubicBezTo>
                  <a:cubicBezTo>
                    <a:pt x="359" y="2798"/>
                    <a:pt x="674" y="3164"/>
                    <a:pt x="913" y="3428"/>
                  </a:cubicBezTo>
                  <a:cubicBezTo>
                    <a:pt x="1022" y="3547"/>
                    <a:pt x="1172" y="3609"/>
                    <a:pt x="1324" y="3609"/>
                  </a:cubicBezTo>
                  <a:cubicBezTo>
                    <a:pt x="1445" y="3609"/>
                    <a:pt x="1566" y="3570"/>
                    <a:pt x="1666" y="3489"/>
                  </a:cubicBezTo>
                  <a:cubicBezTo>
                    <a:pt x="2278" y="3000"/>
                    <a:pt x="3031" y="2258"/>
                    <a:pt x="3424" y="1857"/>
                  </a:cubicBezTo>
                  <a:cubicBezTo>
                    <a:pt x="3595" y="1683"/>
                    <a:pt x="3630" y="1420"/>
                    <a:pt x="3517" y="1207"/>
                  </a:cubicBezTo>
                  <a:cubicBezTo>
                    <a:pt x="3329" y="865"/>
                    <a:pt x="3117" y="537"/>
                    <a:pt x="2887" y="226"/>
                  </a:cubicBezTo>
                  <a:cubicBezTo>
                    <a:pt x="2780" y="79"/>
                    <a:pt x="2613"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rot="-947265">
              <a:off x="8028723" y="3967794"/>
              <a:ext cx="131127" cy="130314"/>
            </a:xfrm>
            <a:custGeom>
              <a:avLst/>
              <a:gdLst/>
              <a:ahLst/>
              <a:cxnLst/>
              <a:rect l="l" t="t" r="r" b="b"/>
              <a:pathLst>
                <a:path w="3063" h="3044" extrusionOk="0">
                  <a:moveTo>
                    <a:pt x="2059" y="0"/>
                  </a:moveTo>
                  <a:cubicBezTo>
                    <a:pt x="1967" y="0"/>
                    <a:pt x="1874" y="28"/>
                    <a:pt x="1793" y="86"/>
                  </a:cubicBezTo>
                  <a:cubicBezTo>
                    <a:pt x="1202" y="506"/>
                    <a:pt x="658" y="982"/>
                    <a:pt x="165" y="1512"/>
                  </a:cubicBezTo>
                  <a:cubicBezTo>
                    <a:pt x="18" y="1670"/>
                    <a:pt x="1" y="1906"/>
                    <a:pt x="117" y="2084"/>
                  </a:cubicBezTo>
                  <a:cubicBezTo>
                    <a:pt x="316" y="2367"/>
                    <a:pt x="534" y="2638"/>
                    <a:pt x="771" y="2891"/>
                  </a:cubicBezTo>
                  <a:cubicBezTo>
                    <a:pt x="862" y="2992"/>
                    <a:pt x="988" y="3044"/>
                    <a:pt x="1115" y="3044"/>
                  </a:cubicBezTo>
                  <a:cubicBezTo>
                    <a:pt x="1216" y="3044"/>
                    <a:pt x="1318" y="3011"/>
                    <a:pt x="1403" y="2942"/>
                  </a:cubicBezTo>
                  <a:cubicBezTo>
                    <a:pt x="1923" y="2532"/>
                    <a:pt x="2553" y="1906"/>
                    <a:pt x="2888" y="1567"/>
                  </a:cubicBezTo>
                  <a:cubicBezTo>
                    <a:pt x="3032" y="1420"/>
                    <a:pt x="3063" y="1198"/>
                    <a:pt x="2963" y="1020"/>
                  </a:cubicBezTo>
                  <a:cubicBezTo>
                    <a:pt x="2806" y="732"/>
                    <a:pt x="2628" y="455"/>
                    <a:pt x="2433" y="188"/>
                  </a:cubicBezTo>
                  <a:cubicBezTo>
                    <a:pt x="2342" y="66"/>
                    <a:pt x="2201" y="0"/>
                    <a:pt x="2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rot="-947265">
              <a:off x="7959743" y="4235345"/>
              <a:ext cx="104199" cy="79926"/>
            </a:xfrm>
            <a:custGeom>
              <a:avLst/>
              <a:gdLst/>
              <a:ahLst/>
              <a:cxnLst/>
              <a:rect l="l" t="t" r="r" b="b"/>
              <a:pathLst>
                <a:path w="2434" h="1867" extrusionOk="0">
                  <a:moveTo>
                    <a:pt x="2056" y="0"/>
                  </a:moveTo>
                  <a:cubicBezTo>
                    <a:pt x="1785" y="0"/>
                    <a:pt x="1341" y="209"/>
                    <a:pt x="911" y="560"/>
                  </a:cubicBezTo>
                  <a:cubicBezTo>
                    <a:pt x="333" y="1032"/>
                    <a:pt x="1" y="1583"/>
                    <a:pt x="169" y="1788"/>
                  </a:cubicBezTo>
                  <a:cubicBezTo>
                    <a:pt x="212" y="1841"/>
                    <a:pt x="283" y="1866"/>
                    <a:pt x="376" y="1866"/>
                  </a:cubicBezTo>
                  <a:cubicBezTo>
                    <a:pt x="645" y="1866"/>
                    <a:pt x="1090" y="1657"/>
                    <a:pt x="1520" y="1306"/>
                  </a:cubicBezTo>
                  <a:cubicBezTo>
                    <a:pt x="2098" y="834"/>
                    <a:pt x="2433" y="283"/>
                    <a:pt x="2266" y="78"/>
                  </a:cubicBezTo>
                  <a:cubicBezTo>
                    <a:pt x="2222" y="25"/>
                    <a:pt x="2149" y="0"/>
                    <a:pt x="2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rot="-947265">
              <a:off x="7951928" y="4224594"/>
              <a:ext cx="104585" cy="91100"/>
            </a:xfrm>
            <a:custGeom>
              <a:avLst/>
              <a:gdLst/>
              <a:ahLst/>
              <a:cxnLst/>
              <a:rect l="l" t="t" r="r" b="b"/>
              <a:pathLst>
                <a:path w="2443" h="2128" extrusionOk="0">
                  <a:moveTo>
                    <a:pt x="2104" y="0"/>
                  </a:moveTo>
                  <a:lnTo>
                    <a:pt x="0" y="1717"/>
                  </a:lnTo>
                  <a:lnTo>
                    <a:pt x="349" y="2128"/>
                  </a:lnTo>
                  <a:lnTo>
                    <a:pt x="2443" y="417"/>
                  </a:lnTo>
                  <a:lnTo>
                    <a:pt x="2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rot="-947265">
              <a:off x="7942682" y="4223911"/>
              <a:ext cx="104028" cy="80012"/>
            </a:xfrm>
            <a:custGeom>
              <a:avLst/>
              <a:gdLst/>
              <a:ahLst/>
              <a:cxnLst/>
              <a:rect l="l" t="t" r="r" b="b"/>
              <a:pathLst>
                <a:path w="2430" h="1869" extrusionOk="0">
                  <a:moveTo>
                    <a:pt x="2054" y="0"/>
                  </a:moveTo>
                  <a:cubicBezTo>
                    <a:pt x="1785" y="0"/>
                    <a:pt x="1340" y="209"/>
                    <a:pt x="911" y="560"/>
                  </a:cubicBezTo>
                  <a:cubicBezTo>
                    <a:pt x="332" y="1036"/>
                    <a:pt x="1" y="1587"/>
                    <a:pt x="168" y="1792"/>
                  </a:cubicBezTo>
                  <a:cubicBezTo>
                    <a:pt x="211" y="1844"/>
                    <a:pt x="282" y="1869"/>
                    <a:pt x="374" y="1869"/>
                  </a:cubicBezTo>
                  <a:cubicBezTo>
                    <a:pt x="643" y="1869"/>
                    <a:pt x="1089" y="1658"/>
                    <a:pt x="1520" y="1306"/>
                  </a:cubicBezTo>
                  <a:cubicBezTo>
                    <a:pt x="2098" y="834"/>
                    <a:pt x="2429" y="283"/>
                    <a:pt x="2262" y="78"/>
                  </a:cubicBezTo>
                  <a:cubicBezTo>
                    <a:pt x="2219" y="25"/>
                    <a:pt x="2147" y="0"/>
                    <a:pt x="2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7"/>
            <p:cNvSpPr/>
            <p:nvPr/>
          </p:nvSpPr>
          <p:spPr>
            <a:xfrm rot="-947265">
              <a:off x="8099185" y="4326492"/>
              <a:ext cx="33006" cy="24958"/>
            </a:xfrm>
            <a:custGeom>
              <a:avLst/>
              <a:gdLst/>
              <a:ahLst/>
              <a:cxnLst/>
              <a:rect l="l" t="t" r="r" b="b"/>
              <a:pathLst>
                <a:path w="771" h="583" extrusionOk="0">
                  <a:moveTo>
                    <a:pt x="386" y="1"/>
                  </a:moveTo>
                  <a:cubicBezTo>
                    <a:pt x="322" y="1"/>
                    <a:pt x="257" y="22"/>
                    <a:pt x="202" y="65"/>
                  </a:cubicBezTo>
                  <a:cubicBezTo>
                    <a:pt x="1" y="229"/>
                    <a:pt x="100" y="554"/>
                    <a:pt x="356" y="581"/>
                  </a:cubicBezTo>
                  <a:cubicBezTo>
                    <a:pt x="368" y="582"/>
                    <a:pt x="378" y="583"/>
                    <a:pt x="389" y="583"/>
                  </a:cubicBezTo>
                  <a:cubicBezTo>
                    <a:pt x="627" y="583"/>
                    <a:pt x="770" y="302"/>
                    <a:pt x="613" y="109"/>
                  </a:cubicBezTo>
                  <a:cubicBezTo>
                    <a:pt x="555" y="37"/>
                    <a:pt x="471" y="1"/>
                    <a:pt x="3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7"/>
            <p:cNvSpPr/>
            <p:nvPr/>
          </p:nvSpPr>
          <p:spPr>
            <a:xfrm rot="-947265">
              <a:off x="8304245" y="4120341"/>
              <a:ext cx="115544" cy="45122"/>
            </a:xfrm>
            <a:custGeom>
              <a:avLst/>
              <a:gdLst/>
              <a:ahLst/>
              <a:cxnLst/>
              <a:rect l="l" t="t" r="r" b="b"/>
              <a:pathLst>
                <a:path w="2699" h="1054" extrusionOk="0">
                  <a:moveTo>
                    <a:pt x="1373" y="1"/>
                  </a:moveTo>
                  <a:cubicBezTo>
                    <a:pt x="845" y="1"/>
                    <a:pt x="335" y="240"/>
                    <a:pt x="185" y="374"/>
                  </a:cubicBezTo>
                  <a:cubicBezTo>
                    <a:pt x="0" y="538"/>
                    <a:pt x="30" y="711"/>
                    <a:pt x="183" y="711"/>
                  </a:cubicBezTo>
                  <a:cubicBezTo>
                    <a:pt x="253" y="711"/>
                    <a:pt x="349" y="675"/>
                    <a:pt x="463" y="583"/>
                  </a:cubicBezTo>
                  <a:cubicBezTo>
                    <a:pt x="658" y="422"/>
                    <a:pt x="912" y="304"/>
                    <a:pt x="1173" y="304"/>
                  </a:cubicBezTo>
                  <a:cubicBezTo>
                    <a:pt x="1390" y="304"/>
                    <a:pt x="1613" y="386"/>
                    <a:pt x="1810" y="596"/>
                  </a:cubicBezTo>
                  <a:cubicBezTo>
                    <a:pt x="2045" y="846"/>
                    <a:pt x="2386" y="1054"/>
                    <a:pt x="2549" y="1054"/>
                  </a:cubicBezTo>
                  <a:cubicBezTo>
                    <a:pt x="2688" y="1054"/>
                    <a:pt x="2698" y="902"/>
                    <a:pt x="2402" y="494"/>
                  </a:cubicBezTo>
                  <a:cubicBezTo>
                    <a:pt x="2134" y="123"/>
                    <a:pt x="1749" y="1"/>
                    <a:pt x="1373"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7"/>
            <p:cNvSpPr/>
            <p:nvPr/>
          </p:nvSpPr>
          <p:spPr>
            <a:xfrm rot="-947265">
              <a:off x="8422878" y="4159261"/>
              <a:ext cx="20206" cy="15283"/>
            </a:xfrm>
            <a:custGeom>
              <a:avLst/>
              <a:gdLst/>
              <a:ahLst/>
              <a:cxnLst/>
              <a:rect l="l" t="t" r="r" b="b"/>
              <a:pathLst>
                <a:path w="472" h="357" extrusionOk="0">
                  <a:moveTo>
                    <a:pt x="238" y="1"/>
                  </a:moveTo>
                  <a:cubicBezTo>
                    <a:pt x="198" y="1"/>
                    <a:pt x="158" y="14"/>
                    <a:pt x="123" y="41"/>
                  </a:cubicBezTo>
                  <a:cubicBezTo>
                    <a:pt x="0" y="140"/>
                    <a:pt x="62" y="339"/>
                    <a:pt x="219" y="356"/>
                  </a:cubicBezTo>
                  <a:cubicBezTo>
                    <a:pt x="226" y="356"/>
                    <a:pt x="233" y="357"/>
                    <a:pt x="239" y="357"/>
                  </a:cubicBezTo>
                  <a:cubicBezTo>
                    <a:pt x="385" y="357"/>
                    <a:pt x="471" y="183"/>
                    <a:pt x="376" y="65"/>
                  </a:cubicBezTo>
                  <a:cubicBezTo>
                    <a:pt x="340" y="23"/>
                    <a:pt x="289" y="1"/>
                    <a:pt x="238"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1pPr>
            <a:lvl2pPr lvl="1"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2pPr>
            <a:lvl3pPr lvl="2"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3pPr>
            <a:lvl4pPr lvl="3"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4pPr>
            <a:lvl5pPr lvl="4"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5pPr>
            <a:lvl6pPr lvl="5"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6pPr>
            <a:lvl7pPr lvl="6"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7pPr>
            <a:lvl8pPr lvl="7"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8pPr>
            <a:lvl9pPr lvl="8"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1pPr>
            <a:lvl2pPr marL="914400" lvl="1"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marL="1371600" lvl="2"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marL="1828800" lvl="3"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marL="2286000" lvl="4"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marL="2743200" lvl="5"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marL="3200400" lvl="6"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marL="3657600" lvl="7"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marL="4114800" lvl="8"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8" r:id="rId6"/>
    <p:sldLayoutId id="2147483659" r:id="rId7"/>
    <p:sldLayoutId id="2147483662" r:id="rId8"/>
    <p:sldLayoutId id="2147483663" r:id="rId9"/>
    <p:sldLayoutId id="2147483665" r:id="rId10"/>
    <p:sldLayoutId id="2147483666" r:id="rId11"/>
    <p:sldLayoutId id="2147483669" r:id="rId12"/>
    <p:sldLayoutId id="2147483671" r:id="rId13"/>
    <p:sldLayoutId id="2147483672" r:id="rId14"/>
    <p:sldLayoutId id="2147483677" r:id="rId15"/>
    <p:sldLayoutId id="214748367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7.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my.clevelandclinic.org/health/diseases/17671-kyphosis" TargetMode="External"/><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video" Target="https://www.youtube.com/embed/v49WzOti7kY?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video" Target="https://www.youtube.com/embed/DZx2JcRQYj8?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video" Target="https://www.youtube.com/embed/-fLos8Wflp0?feature=oembe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ideo" Target="https://www.youtube.com/embed/BYr5Dz2yLsc?feature=oembe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36"/>
          <p:cNvSpPr txBox="1">
            <a:spLocks noGrp="1"/>
          </p:cNvSpPr>
          <p:nvPr>
            <p:ph type="ctrTitle"/>
          </p:nvPr>
        </p:nvSpPr>
        <p:spPr>
          <a:xfrm>
            <a:off x="713225" y="539500"/>
            <a:ext cx="7717500" cy="211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Cyber Club Activities on Psychological &amp; Physical Aspects of Cyber Safety </a:t>
            </a:r>
            <a:endParaRPr dirty="0"/>
          </a:p>
        </p:txBody>
      </p:sp>
      <p:sp>
        <p:nvSpPr>
          <p:cNvPr id="886" name="Google Shape;886;p36"/>
          <p:cNvSpPr txBox="1">
            <a:spLocks noGrp="1"/>
          </p:cNvSpPr>
          <p:nvPr>
            <p:ph type="subTitle" idx="1"/>
          </p:nvPr>
        </p:nvSpPr>
        <p:spPr>
          <a:xfrm>
            <a:off x="713225" y="2761408"/>
            <a:ext cx="4528800" cy="4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Akanksha Jayant Rajguru </a:t>
            </a:r>
          </a:p>
          <a:p>
            <a:pPr marL="0" lvl="0" indent="0" algn="l" rtl="0">
              <a:spcBef>
                <a:spcPts val="0"/>
              </a:spcBef>
              <a:spcAft>
                <a:spcPts val="0"/>
              </a:spcAft>
              <a:buNone/>
            </a:pPr>
            <a:r>
              <a:rPr lang="en" dirty="0"/>
              <a:t>PhD Scholar, AIIMS, N</a:t>
            </a:r>
            <a:r>
              <a:rPr lang="en-IN" dirty="0"/>
              <a:t>e</a:t>
            </a:r>
            <a:r>
              <a:rPr lang="en" dirty="0"/>
              <a:t>w Delhi </a:t>
            </a:r>
            <a:endParaRPr dirty="0"/>
          </a:p>
        </p:txBody>
      </p:sp>
      <p:grpSp>
        <p:nvGrpSpPr>
          <p:cNvPr id="887" name="Google Shape;887;p36"/>
          <p:cNvGrpSpPr/>
          <p:nvPr/>
        </p:nvGrpSpPr>
        <p:grpSpPr>
          <a:xfrm>
            <a:off x="643649" y="2467465"/>
            <a:ext cx="8021832" cy="2613513"/>
            <a:chOff x="643649" y="2467465"/>
            <a:chExt cx="8021832" cy="2613513"/>
          </a:xfrm>
        </p:grpSpPr>
        <p:grpSp>
          <p:nvGrpSpPr>
            <p:cNvPr id="888" name="Google Shape;888;p36"/>
            <p:cNvGrpSpPr/>
            <p:nvPr/>
          </p:nvGrpSpPr>
          <p:grpSpPr>
            <a:xfrm>
              <a:off x="990118" y="2467465"/>
              <a:ext cx="7675363" cy="2473956"/>
              <a:chOff x="1161263" y="2316200"/>
              <a:chExt cx="7819237" cy="2511375"/>
            </a:xfrm>
          </p:grpSpPr>
          <p:sp>
            <p:nvSpPr>
              <p:cNvPr id="889" name="Google Shape;889;p36"/>
              <p:cNvSpPr/>
              <p:nvPr/>
            </p:nvSpPr>
            <p:spPr>
              <a:xfrm>
                <a:off x="2255239" y="4268363"/>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2583233" y="3759125"/>
                <a:ext cx="126300" cy="126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3400400" y="4553150"/>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3593450" y="4725875"/>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1161263" y="4061578"/>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020225" y="3539013"/>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5222725" y="4309400"/>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5606700" y="2982500"/>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7634036" y="4164775"/>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6516250" y="3722825"/>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7351075" y="2911500"/>
                <a:ext cx="126300" cy="126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8599900" y="4049275"/>
                <a:ext cx="126300" cy="126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8878800" y="4253425"/>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7142000" y="2741200"/>
                <a:ext cx="126300" cy="126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3" name="Google Shape;903;p36"/>
              <p:cNvCxnSpPr>
                <a:stCxn id="893" idx="6"/>
                <a:endCxn id="889" idx="2"/>
              </p:cNvCxnSpPr>
              <p:nvPr/>
            </p:nvCxnSpPr>
            <p:spPr>
              <a:xfrm>
                <a:off x="1262963" y="4112428"/>
                <a:ext cx="992400" cy="237300"/>
              </a:xfrm>
              <a:prstGeom prst="straightConnector1">
                <a:avLst/>
              </a:prstGeom>
              <a:noFill/>
              <a:ln w="19050" cap="flat" cmpd="sng">
                <a:solidFill>
                  <a:schemeClr val="dk2"/>
                </a:solidFill>
                <a:prstDash val="solid"/>
                <a:round/>
                <a:headEnd type="none" w="med" len="med"/>
                <a:tailEnd type="none" w="med" len="med"/>
              </a:ln>
            </p:spPr>
          </p:cxnSp>
          <p:cxnSp>
            <p:nvCxnSpPr>
              <p:cNvPr id="904" name="Google Shape;904;p36"/>
              <p:cNvCxnSpPr>
                <a:stCxn id="889" idx="7"/>
                <a:endCxn id="890" idx="3"/>
              </p:cNvCxnSpPr>
              <p:nvPr/>
            </p:nvCxnSpPr>
            <p:spPr>
              <a:xfrm rot="10800000" flipH="1">
                <a:off x="2394027" y="3867076"/>
                <a:ext cx="207600" cy="425100"/>
              </a:xfrm>
              <a:prstGeom prst="straightConnector1">
                <a:avLst/>
              </a:prstGeom>
              <a:noFill/>
              <a:ln w="19050" cap="flat" cmpd="sng">
                <a:solidFill>
                  <a:schemeClr val="dk2"/>
                </a:solidFill>
                <a:prstDash val="solid"/>
                <a:round/>
                <a:headEnd type="none" w="med" len="med"/>
                <a:tailEnd type="none" w="med" len="med"/>
              </a:ln>
            </p:spPr>
          </p:cxnSp>
          <p:cxnSp>
            <p:nvCxnSpPr>
              <p:cNvPr id="905" name="Google Shape;905;p36"/>
              <p:cNvCxnSpPr>
                <a:stCxn id="890" idx="5"/>
                <a:endCxn id="891" idx="1"/>
              </p:cNvCxnSpPr>
              <p:nvPr/>
            </p:nvCxnSpPr>
            <p:spPr>
              <a:xfrm>
                <a:off x="2691037" y="3866929"/>
                <a:ext cx="724200" cy="701100"/>
              </a:xfrm>
              <a:prstGeom prst="straightConnector1">
                <a:avLst/>
              </a:prstGeom>
              <a:noFill/>
              <a:ln w="19050" cap="flat" cmpd="sng">
                <a:solidFill>
                  <a:schemeClr val="dk2"/>
                </a:solidFill>
                <a:prstDash val="solid"/>
                <a:round/>
                <a:headEnd type="none" w="med" len="med"/>
                <a:tailEnd type="none" w="med" len="med"/>
              </a:ln>
            </p:spPr>
          </p:cxnSp>
          <p:cxnSp>
            <p:nvCxnSpPr>
              <p:cNvPr id="906" name="Google Shape;906;p36"/>
              <p:cNvCxnSpPr>
                <a:stCxn id="891" idx="7"/>
                <a:endCxn id="894" idx="3"/>
              </p:cNvCxnSpPr>
              <p:nvPr/>
            </p:nvCxnSpPr>
            <p:spPr>
              <a:xfrm rot="10800000" flipH="1">
                <a:off x="3487206" y="3625744"/>
                <a:ext cx="547800" cy="942300"/>
              </a:xfrm>
              <a:prstGeom prst="straightConnector1">
                <a:avLst/>
              </a:prstGeom>
              <a:noFill/>
              <a:ln w="19050" cap="flat" cmpd="sng">
                <a:solidFill>
                  <a:schemeClr val="dk2"/>
                </a:solidFill>
                <a:prstDash val="solid"/>
                <a:round/>
                <a:headEnd type="none" w="med" len="med"/>
                <a:tailEnd type="none" w="med" len="med"/>
              </a:ln>
            </p:spPr>
          </p:cxnSp>
          <p:cxnSp>
            <p:nvCxnSpPr>
              <p:cNvPr id="907" name="Google Shape;907;p36"/>
              <p:cNvCxnSpPr>
                <a:stCxn id="894" idx="6"/>
                <a:endCxn id="896" idx="2"/>
              </p:cNvCxnSpPr>
              <p:nvPr/>
            </p:nvCxnSpPr>
            <p:spPr>
              <a:xfrm rot="10800000" flipH="1">
                <a:off x="4121925" y="3063663"/>
                <a:ext cx="1484700" cy="526200"/>
              </a:xfrm>
              <a:prstGeom prst="straightConnector1">
                <a:avLst/>
              </a:prstGeom>
              <a:noFill/>
              <a:ln w="19050" cap="flat" cmpd="sng">
                <a:solidFill>
                  <a:schemeClr val="dk2"/>
                </a:solidFill>
                <a:prstDash val="solid"/>
                <a:round/>
                <a:headEnd type="none" w="med" len="med"/>
                <a:tailEnd type="none" w="med" len="med"/>
              </a:ln>
            </p:spPr>
          </p:cxnSp>
          <p:cxnSp>
            <p:nvCxnSpPr>
              <p:cNvPr id="908" name="Google Shape;908;p36"/>
              <p:cNvCxnSpPr>
                <a:stCxn id="891" idx="5"/>
                <a:endCxn id="892" idx="1"/>
              </p:cNvCxnSpPr>
              <p:nvPr/>
            </p:nvCxnSpPr>
            <p:spPr>
              <a:xfrm>
                <a:off x="3487206" y="4639956"/>
                <a:ext cx="121200" cy="100800"/>
              </a:xfrm>
              <a:prstGeom prst="straightConnector1">
                <a:avLst/>
              </a:prstGeom>
              <a:noFill/>
              <a:ln w="19050" cap="flat" cmpd="sng">
                <a:solidFill>
                  <a:schemeClr val="dk2"/>
                </a:solidFill>
                <a:prstDash val="solid"/>
                <a:round/>
                <a:headEnd type="none" w="med" len="med"/>
                <a:tailEnd type="none" w="med" len="med"/>
              </a:ln>
            </p:spPr>
          </p:cxnSp>
          <p:cxnSp>
            <p:nvCxnSpPr>
              <p:cNvPr id="909" name="Google Shape;909;p36"/>
              <p:cNvCxnSpPr>
                <a:stCxn id="891" idx="6"/>
                <a:endCxn id="895" idx="2"/>
              </p:cNvCxnSpPr>
              <p:nvPr/>
            </p:nvCxnSpPr>
            <p:spPr>
              <a:xfrm rot="10800000" flipH="1">
                <a:off x="3502100" y="4390700"/>
                <a:ext cx="1720500" cy="213300"/>
              </a:xfrm>
              <a:prstGeom prst="straightConnector1">
                <a:avLst/>
              </a:prstGeom>
              <a:noFill/>
              <a:ln w="19050" cap="flat" cmpd="sng">
                <a:solidFill>
                  <a:schemeClr val="dk2"/>
                </a:solidFill>
                <a:prstDash val="solid"/>
                <a:round/>
                <a:headEnd type="none" w="med" len="med"/>
                <a:tailEnd type="none" w="med" len="med"/>
              </a:ln>
            </p:spPr>
          </p:cxnSp>
          <p:cxnSp>
            <p:nvCxnSpPr>
              <p:cNvPr id="910" name="Google Shape;910;p36"/>
              <p:cNvCxnSpPr>
                <a:stCxn id="896" idx="5"/>
                <a:endCxn id="898" idx="1"/>
              </p:cNvCxnSpPr>
              <p:nvPr/>
            </p:nvCxnSpPr>
            <p:spPr>
              <a:xfrm>
                <a:off x="5745488" y="3121288"/>
                <a:ext cx="794700" cy="625200"/>
              </a:xfrm>
              <a:prstGeom prst="straightConnector1">
                <a:avLst/>
              </a:prstGeom>
              <a:noFill/>
              <a:ln w="19050" cap="flat" cmpd="sng">
                <a:solidFill>
                  <a:schemeClr val="dk2"/>
                </a:solidFill>
                <a:prstDash val="solid"/>
                <a:round/>
                <a:headEnd type="none" w="med" len="med"/>
                <a:tailEnd type="none" w="med" len="med"/>
              </a:ln>
            </p:spPr>
          </p:cxnSp>
          <p:cxnSp>
            <p:nvCxnSpPr>
              <p:cNvPr id="911" name="Google Shape;911;p36"/>
              <p:cNvCxnSpPr>
                <a:stCxn id="898" idx="7"/>
                <a:endCxn id="902" idx="3"/>
              </p:cNvCxnSpPr>
              <p:nvPr/>
            </p:nvCxnSpPr>
            <p:spPr>
              <a:xfrm rot="10800000" flipH="1">
                <a:off x="6655038" y="2849037"/>
                <a:ext cx="505500" cy="897600"/>
              </a:xfrm>
              <a:prstGeom prst="straightConnector1">
                <a:avLst/>
              </a:prstGeom>
              <a:noFill/>
              <a:ln w="19050" cap="flat" cmpd="sng">
                <a:solidFill>
                  <a:schemeClr val="dk2"/>
                </a:solidFill>
                <a:prstDash val="solid"/>
                <a:round/>
                <a:headEnd type="none" w="med" len="med"/>
                <a:tailEnd type="none" w="med" len="med"/>
              </a:ln>
            </p:spPr>
          </p:cxnSp>
          <p:cxnSp>
            <p:nvCxnSpPr>
              <p:cNvPr id="912" name="Google Shape;912;p36"/>
              <p:cNvCxnSpPr>
                <a:stCxn id="902" idx="5"/>
                <a:endCxn id="899" idx="1"/>
              </p:cNvCxnSpPr>
              <p:nvPr/>
            </p:nvCxnSpPr>
            <p:spPr>
              <a:xfrm>
                <a:off x="7249804" y="2849004"/>
                <a:ext cx="119700" cy="81000"/>
              </a:xfrm>
              <a:prstGeom prst="straightConnector1">
                <a:avLst/>
              </a:prstGeom>
              <a:noFill/>
              <a:ln w="19050" cap="flat" cmpd="sng">
                <a:solidFill>
                  <a:schemeClr val="dk2"/>
                </a:solidFill>
                <a:prstDash val="solid"/>
                <a:round/>
                <a:headEnd type="none" w="med" len="med"/>
                <a:tailEnd type="none" w="med" len="med"/>
              </a:ln>
            </p:spPr>
          </p:cxnSp>
          <p:cxnSp>
            <p:nvCxnSpPr>
              <p:cNvPr id="913" name="Google Shape;913;p36"/>
              <p:cNvCxnSpPr>
                <a:stCxn id="900" idx="5"/>
                <a:endCxn id="901" idx="1"/>
              </p:cNvCxnSpPr>
              <p:nvPr/>
            </p:nvCxnSpPr>
            <p:spPr>
              <a:xfrm>
                <a:off x="8707704" y="4157079"/>
                <a:ext cx="186000" cy="111300"/>
              </a:xfrm>
              <a:prstGeom prst="straightConnector1">
                <a:avLst/>
              </a:prstGeom>
              <a:noFill/>
              <a:ln w="19050" cap="flat" cmpd="sng">
                <a:solidFill>
                  <a:schemeClr val="dk2"/>
                </a:solidFill>
                <a:prstDash val="solid"/>
                <a:round/>
                <a:headEnd type="none" w="med" len="med"/>
                <a:tailEnd type="none" w="med" len="med"/>
              </a:ln>
            </p:spPr>
          </p:cxnSp>
          <p:cxnSp>
            <p:nvCxnSpPr>
              <p:cNvPr id="914" name="Google Shape;914;p36"/>
              <p:cNvCxnSpPr>
                <a:stCxn id="900" idx="2"/>
                <a:endCxn id="897" idx="6"/>
              </p:cNvCxnSpPr>
              <p:nvPr/>
            </p:nvCxnSpPr>
            <p:spPr>
              <a:xfrm flipH="1">
                <a:off x="7796500" y="4112425"/>
                <a:ext cx="803400" cy="133800"/>
              </a:xfrm>
              <a:prstGeom prst="straightConnector1">
                <a:avLst/>
              </a:prstGeom>
              <a:noFill/>
              <a:ln w="19050" cap="flat" cmpd="sng">
                <a:solidFill>
                  <a:schemeClr val="dk2"/>
                </a:solidFill>
                <a:prstDash val="solid"/>
                <a:round/>
                <a:headEnd type="none" w="med" len="med"/>
                <a:tailEnd type="none" w="med" len="med"/>
              </a:ln>
            </p:spPr>
          </p:cxnSp>
          <p:cxnSp>
            <p:nvCxnSpPr>
              <p:cNvPr id="915" name="Google Shape;915;p36"/>
              <p:cNvCxnSpPr>
                <a:stCxn id="897" idx="1"/>
                <a:endCxn id="898" idx="6"/>
              </p:cNvCxnSpPr>
              <p:nvPr/>
            </p:nvCxnSpPr>
            <p:spPr>
              <a:xfrm rot="10800000">
                <a:off x="6678948" y="3803987"/>
                <a:ext cx="978900" cy="384600"/>
              </a:xfrm>
              <a:prstGeom prst="straightConnector1">
                <a:avLst/>
              </a:prstGeom>
              <a:noFill/>
              <a:ln w="19050" cap="flat" cmpd="sng">
                <a:solidFill>
                  <a:schemeClr val="dk2"/>
                </a:solidFill>
                <a:prstDash val="solid"/>
                <a:round/>
                <a:headEnd type="none" w="med" len="med"/>
                <a:tailEnd type="none" w="med" len="med"/>
              </a:ln>
            </p:spPr>
          </p:cxnSp>
          <p:sp>
            <p:nvSpPr>
              <p:cNvPr id="916" name="Google Shape;916;p36"/>
              <p:cNvSpPr/>
              <p:nvPr/>
            </p:nvSpPr>
            <p:spPr>
              <a:xfrm>
                <a:off x="6259250" y="3972175"/>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7" name="Google Shape;917;p36"/>
              <p:cNvCxnSpPr>
                <a:stCxn id="898" idx="3"/>
                <a:endCxn id="916" idx="7"/>
              </p:cNvCxnSpPr>
              <p:nvPr/>
            </p:nvCxnSpPr>
            <p:spPr>
              <a:xfrm flipH="1">
                <a:off x="6345962" y="3861613"/>
                <a:ext cx="194100" cy="125400"/>
              </a:xfrm>
              <a:prstGeom prst="straightConnector1">
                <a:avLst/>
              </a:prstGeom>
              <a:noFill/>
              <a:ln w="19050" cap="flat" cmpd="sng">
                <a:solidFill>
                  <a:schemeClr val="dk2"/>
                </a:solidFill>
                <a:prstDash val="solid"/>
                <a:round/>
                <a:headEnd type="none" w="med" len="med"/>
                <a:tailEnd type="none" w="med" len="med"/>
              </a:ln>
            </p:spPr>
          </p:cxnSp>
          <p:sp>
            <p:nvSpPr>
              <p:cNvPr id="918" name="Google Shape;918;p36"/>
              <p:cNvSpPr/>
              <p:nvPr/>
            </p:nvSpPr>
            <p:spPr>
              <a:xfrm>
                <a:off x="1795999" y="3574873"/>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7639900" y="2316200"/>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1983177" y="4502576"/>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1" name="Google Shape;921;p36"/>
              <p:cNvCxnSpPr>
                <a:stCxn id="893" idx="7"/>
                <a:endCxn id="918" idx="3"/>
              </p:cNvCxnSpPr>
              <p:nvPr/>
            </p:nvCxnSpPr>
            <p:spPr>
              <a:xfrm rot="10800000" flipH="1">
                <a:off x="1248069" y="3661572"/>
                <a:ext cx="562800" cy="414900"/>
              </a:xfrm>
              <a:prstGeom prst="straightConnector1">
                <a:avLst/>
              </a:prstGeom>
              <a:noFill/>
              <a:ln w="19050" cap="flat" cmpd="sng">
                <a:solidFill>
                  <a:schemeClr val="dk2"/>
                </a:solidFill>
                <a:prstDash val="solid"/>
                <a:round/>
                <a:headEnd type="none" w="med" len="med"/>
                <a:tailEnd type="none" w="med" len="med"/>
              </a:ln>
            </p:spPr>
          </p:cxnSp>
          <p:cxnSp>
            <p:nvCxnSpPr>
              <p:cNvPr id="922" name="Google Shape;922;p36"/>
              <p:cNvCxnSpPr>
                <a:stCxn id="889" idx="3"/>
                <a:endCxn id="920" idx="7"/>
              </p:cNvCxnSpPr>
              <p:nvPr/>
            </p:nvCxnSpPr>
            <p:spPr>
              <a:xfrm flipH="1">
                <a:off x="2069951" y="4407151"/>
                <a:ext cx="209100" cy="110400"/>
              </a:xfrm>
              <a:prstGeom prst="straightConnector1">
                <a:avLst/>
              </a:prstGeom>
              <a:noFill/>
              <a:ln w="19050" cap="flat" cmpd="sng">
                <a:solidFill>
                  <a:schemeClr val="dk2"/>
                </a:solidFill>
                <a:prstDash val="solid"/>
                <a:round/>
                <a:headEnd type="none" w="med" len="med"/>
                <a:tailEnd type="none" w="med" len="med"/>
              </a:ln>
            </p:spPr>
          </p:cxnSp>
          <p:cxnSp>
            <p:nvCxnSpPr>
              <p:cNvPr id="923" name="Google Shape;923;p36"/>
              <p:cNvCxnSpPr>
                <a:stCxn id="902" idx="7"/>
                <a:endCxn id="919" idx="3"/>
              </p:cNvCxnSpPr>
              <p:nvPr/>
            </p:nvCxnSpPr>
            <p:spPr>
              <a:xfrm rot="10800000" flipH="1">
                <a:off x="7249804" y="2454896"/>
                <a:ext cx="414000" cy="304800"/>
              </a:xfrm>
              <a:prstGeom prst="straightConnector1">
                <a:avLst/>
              </a:prstGeom>
              <a:noFill/>
              <a:ln w="19050" cap="flat" cmpd="sng">
                <a:solidFill>
                  <a:schemeClr val="dk2"/>
                </a:solidFill>
                <a:prstDash val="solid"/>
                <a:round/>
                <a:headEnd type="none" w="med" len="med"/>
                <a:tailEnd type="none" w="med" len="med"/>
              </a:ln>
            </p:spPr>
          </p:cxnSp>
        </p:grpSp>
        <p:grpSp>
          <p:nvGrpSpPr>
            <p:cNvPr id="924" name="Google Shape;924;p36"/>
            <p:cNvGrpSpPr/>
            <p:nvPr/>
          </p:nvGrpSpPr>
          <p:grpSpPr>
            <a:xfrm>
              <a:off x="5740127" y="2819142"/>
              <a:ext cx="1280015" cy="823984"/>
              <a:chOff x="6059150" y="2509438"/>
              <a:chExt cx="1268472" cy="813651"/>
            </a:xfrm>
          </p:grpSpPr>
          <p:sp>
            <p:nvSpPr>
              <p:cNvPr id="925" name="Google Shape;925;p36"/>
              <p:cNvSpPr/>
              <p:nvPr/>
            </p:nvSpPr>
            <p:spPr>
              <a:xfrm>
                <a:off x="6258808" y="3078500"/>
                <a:ext cx="1035149" cy="244588"/>
              </a:xfrm>
              <a:custGeom>
                <a:avLst/>
                <a:gdLst/>
                <a:ahLst/>
                <a:cxnLst/>
                <a:rect l="l" t="t" r="r" b="b"/>
                <a:pathLst>
                  <a:path w="23984" h="5667" extrusionOk="0">
                    <a:moveTo>
                      <a:pt x="19526" y="0"/>
                    </a:moveTo>
                    <a:cubicBezTo>
                      <a:pt x="16855" y="0"/>
                      <a:pt x="13737" y="107"/>
                      <a:pt x="12579" y="331"/>
                    </a:cubicBezTo>
                    <a:cubicBezTo>
                      <a:pt x="10405" y="746"/>
                      <a:pt x="491" y="797"/>
                      <a:pt x="491" y="797"/>
                    </a:cubicBezTo>
                    <a:cubicBezTo>
                      <a:pt x="260" y="1376"/>
                      <a:pt x="0" y="2106"/>
                      <a:pt x="2199" y="3084"/>
                    </a:cubicBezTo>
                    <a:cubicBezTo>
                      <a:pt x="4399" y="4062"/>
                      <a:pt x="7748" y="5338"/>
                      <a:pt x="10011" y="5636"/>
                    </a:cubicBezTo>
                    <a:cubicBezTo>
                      <a:pt x="10164" y="5657"/>
                      <a:pt x="10335" y="5666"/>
                      <a:pt x="10521" y="5666"/>
                    </a:cubicBezTo>
                    <a:cubicBezTo>
                      <a:pt x="13751" y="5666"/>
                      <a:pt x="21601" y="2760"/>
                      <a:pt x="22657" y="2295"/>
                    </a:cubicBezTo>
                    <a:cubicBezTo>
                      <a:pt x="23769" y="1808"/>
                      <a:pt x="23983" y="579"/>
                      <a:pt x="23895" y="239"/>
                    </a:cubicBezTo>
                    <a:cubicBezTo>
                      <a:pt x="23856" y="82"/>
                      <a:pt x="21862" y="0"/>
                      <a:pt x="195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6059150" y="2509438"/>
                <a:ext cx="848051" cy="607779"/>
              </a:xfrm>
              <a:custGeom>
                <a:avLst/>
                <a:gdLst/>
                <a:ahLst/>
                <a:cxnLst/>
                <a:rect l="l" t="t" r="r" b="b"/>
                <a:pathLst>
                  <a:path w="19649" h="14082" extrusionOk="0">
                    <a:moveTo>
                      <a:pt x="9197" y="1"/>
                    </a:moveTo>
                    <a:cubicBezTo>
                      <a:pt x="4710" y="1"/>
                      <a:pt x="1457" y="672"/>
                      <a:pt x="891" y="2238"/>
                    </a:cubicBezTo>
                    <a:cubicBezTo>
                      <a:pt x="1" y="4681"/>
                      <a:pt x="2427" y="10863"/>
                      <a:pt x="3052" y="12248"/>
                    </a:cubicBezTo>
                    <a:cubicBezTo>
                      <a:pt x="3601" y="13464"/>
                      <a:pt x="4401" y="14081"/>
                      <a:pt x="5259" y="14081"/>
                    </a:cubicBezTo>
                    <a:cubicBezTo>
                      <a:pt x="5378" y="14081"/>
                      <a:pt x="5499" y="14069"/>
                      <a:pt x="5621" y="14045"/>
                    </a:cubicBezTo>
                    <a:cubicBezTo>
                      <a:pt x="6481" y="13877"/>
                      <a:pt x="17717" y="12114"/>
                      <a:pt x="18603" y="11354"/>
                    </a:cubicBezTo>
                    <a:cubicBezTo>
                      <a:pt x="19648" y="10452"/>
                      <a:pt x="18876" y="8232"/>
                      <a:pt x="18213" y="6083"/>
                    </a:cubicBezTo>
                    <a:cubicBezTo>
                      <a:pt x="17474" y="3703"/>
                      <a:pt x="16907" y="2259"/>
                      <a:pt x="15866" y="1344"/>
                    </a:cubicBezTo>
                    <a:cubicBezTo>
                      <a:pt x="14754" y="362"/>
                      <a:pt x="13667" y="1"/>
                      <a:pt x="9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6250650" y="2999820"/>
                <a:ext cx="1076971" cy="276958"/>
              </a:xfrm>
              <a:custGeom>
                <a:avLst/>
                <a:gdLst/>
                <a:ahLst/>
                <a:cxnLst/>
                <a:rect l="l" t="t" r="r" b="b"/>
                <a:pathLst>
                  <a:path w="24953" h="6417" extrusionOk="0">
                    <a:moveTo>
                      <a:pt x="15160" y="1"/>
                    </a:moveTo>
                    <a:cubicBezTo>
                      <a:pt x="14802" y="1"/>
                      <a:pt x="14463" y="30"/>
                      <a:pt x="14099" y="93"/>
                    </a:cubicBezTo>
                    <a:cubicBezTo>
                      <a:pt x="14099" y="93"/>
                      <a:pt x="1234" y="2271"/>
                      <a:pt x="617" y="2725"/>
                    </a:cubicBezTo>
                    <a:cubicBezTo>
                      <a:pt x="0" y="3174"/>
                      <a:pt x="2955" y="4391"/>
                      <a:pt x="5541" y="5281"/>
                    </a:cubicBezTo>
                    <a:cubicBezTo>
                      <a:pt x="7669" y="6012"/>
                      <a:pt x="8767" y="6417"/>
                      <a:pt x="10237" y="6417"/>
                    </a:cubicBezTo>
                    <a:cubicBezTo>
                      <a:pt x="10953" y="6417"/>
                      <a:pt x="11757" y="6321"/>
                      <a:pt x="12810" y="6120"/>
                    </a:cubicBezTo>
                    <a:cubicBezTo>
                      <a:pt x="15182" y="5671"/>
                      <a:pt x="22007" y="3606"/>
                      <a:pt x="23215" y="3002"/>
                    </a:cubicBezTo>
                    <a:cubicBezTo>
                      <a:pt x="24953" y="2129"/>
                      <a:pt x="24500" y="1352"/>
                      <a:pt x="19979" y="651"/>
                    </a:cubicBezTo>
                    <a:cubicBezTo>
                      <a:pt x="17460" y="261"/>
                      <a:pt x="16230" y="1"/>
                      <a:pt x="15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6151383" y="2567401"/>
                <a:ext cx="678432" cy="473034"/>
              </a:xfrm>
              <a:custGeom>
                <a:avLst/>
                <a:gdLst/>
                <a:ahLst/>
                <a:cxnLst/>
                <a:rect l="l" t="t" r="r" b="b"/>
                <a:pathLst>
                  <a:path w="15719" h="10960" extrusionOk="0">
                    <a:moveTo>
                      <a:pt x="8047" y="0"/>
                    </a:moveTo>
                    <a:cubicBezTo>
                      <a:pt x="7828" y="0"/>
                      <a:pt x="7603" y="2"/>
                      <a:pt x="7375" y="5"/>
                    </a:cubicBezTo>
                    <a:cubicBezTo>
                      <a:pt x="6510" y="18"/>
                      <a:pt x="5587" y="55"/>
                      <a:pt x="4667" y="123"/>
                    </a:cubicBezTo>
                    <a:cubicBezTo>
                      <a:pt x="4328" y="144"/>
                      <a:pt x="3992" y="173"/>
                      <a:pt x="3656" y="202"/>
                    </a:cubicBezTo>
                    <a:cubicBezTo>
                      <a:pt x="3207" y="244"/>
                      <a:pt x="2758" y="311"/>
                      <a:pt x="2317" y="400"/>
                    </a:cubicBezTo>
                    <a:cubicBezTo>
                      <a:pt x="365" y="815"/>
                      <a:pt x="0" y="1608"/>
                      <a:pt x="189" y="2309"/>
                    </a:cubicBezTo>
                    <a:lnTo>
                      <a:pt x="500" y="3434"/>
                    </a:lnTo>
                    <a:cubicBezTo>
                      <a:pt x="688" y="4123"/>
                      <a:pt x="936" y="5017"/>
                      <a:pt x="1180" y="5915"/>
                    </a:cubicBezTo>
                    <a:lnTo>
                      <a:pt x="1973" y="8807"/>
                    </a:lnTo>
                    <a:cubicBezTo>
                      <a:pt x="1985" y="8853"/>
                      <a:pt x="1998" y="8899"/>
                      <a:pt x="2011" y="8941"/>
                    </a:cubicBezTo>
                    <a:cubicBezTo>
                      <a:pt x="2325" y="10087"/>
                      <a:pt x="2615" y="10599"/>
                      <a:pt x="3060" y="10813"/>
                    </a:cubicBezTo>
                    <a:cubicBezTo>
                      <a:pt x="3290" y="10928"/>
                      <a:pt x="3564" y="10959"/>
                      <a:pt x="3905" y="10959"/>
                    </a:cubicBezTo>
                    <a:cubicBezTo>
                      <a:pt x="3974" y="10959"/>
                      <a:pt x="4047" y="10958"/>
                      <a:pt x="4122" y="10956"/>
                    </a:cubicBezTo>
                    <a:cubicBezTo>
                      <a:pt x="4122" y="10956"/>
                      <a:pt x="4579" y="10884"/>
                      <a:pt x="5301" y="10771"/>
                    </a:cubicBezTo>
                    <a:cubicBezTo>
                      <a:pt x="6048" y="10653"/>
                      <a:pt x="7073" y="10490"/>
                      <a:pt x="8164" y="10314"/>
                    </a:cubicBezTo>
                    <a:cubicBezTo>
                      <a:pt x="9037" y="10171"/>
                      <a:pt x="9952" y="10020"/>
                      <a:pt x="10800" y="9873"/>
                    </a:cubicBezTo>
                    <a:cubicBezTo>
                      <a:pt x="12122" y="9650"/>
                      <a:pt x="13284" y="9440"/>
                      <a:pt x="13893" y="9302"/>
                    </a:cubicBezTo>
                    <a:cubicBezTo>
                      <a:pt x="13985" y="9281"/>
                      <a:pt x="14065" y="9264"/>
                      <a:pt x="14128" y="9247"/>
                    </a:cubicBezTo>
                    <a:cubicBezTo>
                      <a:pt x="15580" y="8861"/>
                      <a:pt x="15719" y="8572"/>
                      <a:pt x="15719" y="7854"/>
                    </a:cubicBezTo>
                    <a:cubicBezTo>
                      <a:pt x="15719" y="7699"/>
                      <a:pt x="15660" y="7434"/>
                      <a:pt x="15559" y="7103"/>
                    </a:cubicBezTo>
                    <a:cubicBezTo>
                      <a:pt x="15358" y="6431"/>
                      <a:pt x="15001" y="5466"/>
                      <a:pt x="14649" y="4525"/>
                    </a:cubicBezTo>
                    <a:cubicBezTo>
                      <a:pt x="14372" y="3783"/>
                      <a:pt x="14099" y="3056"/>
                      <a:pt x="13910" y="2498"/>
                    </a:cubicBezTo>
                    <a:cubicBezTo>
                      <a:pt x="13809" y="2183"/>
                      <a:pt x="13679" y="1877"/>
                      <a:pt x="13528" y="1583"/>
                    </a:cubicBezTo>
                    <a:cubicBezTo>
                      <a:pt x="13150" y="865"/>
                      <a:pt x="12688" y="526"/>
                      <a:pt x="11996" y="324"/>
                    </a:cubicBezTo>
                    <a:cubicBezTo>
                      <a:pt x="11836" y="278"/>
                      <a:pt x="11664" y="240"/>
                      <a:pt x="11480" y="202"/>
                    </a:cubicBezTo>
                    <a:cubicBezTo>
                      <a:pt x="11110" y="135"/>
                      <a:pt x="10565" y="81"/>
                      <a:pt x="9901" y="47"/>
                    </a:cubicBezTo>
                    <a:cubicBezTo>
                      <a:pt x="9353" y="15"/>
                      <a:pt x="8724" y="0"/>
                      <a:pt x="80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6392776" y="3019803"/>
                <a:ext cx="766565" cy="174884"/>
              </a:xfrm>
              <a:custGeom>
                <a:avLst/>
                <a:gdLst/>
                <a:ahLst/>
                <a:cxnLst/>
                <a:rect l="l" t="t" r="r" b="b"/>
                <a:pathLst>
                  <a:path w="17761" h="4052" extrusionOk="0">
                    <a:moveTo>
                      <a:pt x="12834" y="0"/>
                    </a:moveTo>
                    <a:cubicBezTo>
                      <a:pt x="12435" y="0"/>
                      <a:pt x="12033" y="46"/>
                      <a:pt x="11549" y="142"/>
                    </a:cubicBezTo>
                    <a:lnTo>
                      <a:pt x="6793" y="1107"/>
                    </a:lnTo>
                    <a:cubicBezTo>
                      <a:pt x="4707" y="1527"/>
                      <a:pt x="48" y="2186"/>
                      <a:pt x="23" y="2606"/>
                    </a:cubicBezTo>
                    <a:cubicBezTo>
                      <a:pt x="0" y="2979"/>
                      <a:pt x="1937" y="4051"/>
                      <a:pt x="3210" y="4051"/>
                    </a:cubicBezTo>
                    <a:cubicBezTo>
                      <a:pt x="3354" y="4051"/>
                      <a:pt x="3489" y="4038"/>
                      <a:pt x="3612" y="4008"/>
                    </a:cubicBezTo>
                    <a:cubicBezTo>
                      <a:pt x="4825" y="3714"/>
                      <a:pt x="9014" y="2875"/>
                      <a:pt x="11205" y="2258"/>
                    </a:cubicBezTo>
                    <a:cubicBezTo>
                      <a:pt x="13396" y="1636"/>
                      <a:pt x="17761" y="927"/>
                      <a:pt x="15729" y="474"/>
                    </a:cubicBezTo>
                    <a:cubicBezTo>
                      <a:pt x="14385" y="174"/>
                      <a:pt x="13615" y="0"/>
                      <a:pt x="128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6767490" y="3117344"/>
                <a:ext cx="295301" cy="84335"/>
              </a:xfrm>
              <a:custGeom>
                <a:avLst/>
                <a:gdLst/>
                <a:ahLst/>
                <a:cxnLst/>
                <a:rect l="l" t="t" r="r" b="b"/>
                <a:pathLst>
                  <a:path w="6842" h="1954" extrusionOk="0">
                    <a:moveTo>
                      <a:pt x="4350" y="0"/>
                    </a:moveTo>
                    <a:cubicBezTo>
                      <a:pt x="4078" y="0"/>
                      <a:pt x="3786" y="34"/>
                      <a:pt x="3438" y="107"/>
                    </a:cubicBezTo>
                    <a:cubicBezTo>
                      <a:pt x="2611" y="279"/>
                      <a:pt x="944" y="556"/>
                      <a:pt x="735" y="749"/>
                    </a:cubicBezTo>
                    <a:cubicBezTo>
                      <a:pt x="525" y="946"/>
                      <a:pt x="0" y="1261"/>
                      <a:pt x="1163" y="1626"/>
                    </a:cubicBezTo>
                    <a:cubicBezTo>
                      <a:pt x="1884" y="1851"/>
                      <a:pt x="2291" y="1953"/>
                      <a:pt x="2650" y="1953"/>
                    </a:cubicBezTo>
                    <a:cubicBezTo>
                      <a:pt x="2869" y="1953"/>
                      <a:pt x="3069" y="1916"/>
                      <a:pt x="3312" y="1844"/>
                    </a:cubicBezTo>
                    <a:lnTo>
                      <a:pt x="6330" y="959"/>
                    </a:lnTo>
                    <a:cubicBezTo>
                      <a:pt x="6720" y="845"/>
                      <a:pt x="6842" y="577"/>
                      <a:pt x="5456" y="178"/>
                    </a:cubicBezTo>
                    <a:cubicBezTo>
                      <a:pt x="5061" y="64"/>
                      <a:pt x="4724" y="0"/>
                      <a:pt x="4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6172919" y="2572494"/>
                <a:ext cx="180107" cy="250199"/>
              </a:xfrm>
              <a:custGeom>
                <a:avLst/>
                <a:gdLst/>
                <a:ahLst/>
                <a:cxnLst/>
                <a:rect l="l" t="t" r="r" b="b"/>
                <a:pathLst>
                  <a:path w="4173" h="5797" extrusionOk="0">
                    <a:moveTo>
                      <a:pt x="4173" y="0"/>
                    </a:moveTo>
                    <a:lnTo>
                      <a:pt x="4173" y="0"/>
                    </a:lnTo>
                    <a:cubicBezTo>
                      <a:pt x="3833" y="26"/>
                      <a:pt x="3493" y="55"/>
                      <a:pt x="3157" y="84"/>
                    </a:cubicBezTo>
                    <a:cubicBezTo>
                      <a:pt x="2708" y="126"/>
                      <a:pt x="2259" y="193"/>
                      <a:pt x="1818" y="282"/>
                    </a:cubicBezTo>
                    <a:lnTo>
                      <a:pt x="1" y="3316"/>
                    </a:lnTo>
                    <a:cubicBezTo>
                      <a:pt x="189" y="4005"/>
                      <a:pt x="437" y="4899"/>
                      <a:pt x="681" y="5797"/>
                    </a:cubicBezTo>
                    <a:lnTo>
                      <a:pt x="4173"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6236494" y="2567401"/>
                <a:ext cx="342259" cy="466689"/>
              </a:xfrm>
              <a:custGeom>
                <a:avLst/>
                <a:gdLst/>
                <a:ahLst/>
                <a:cxnLst/>
                <a:rect l="l" t="t" r="r" b="b"/>
                <a:pathLst>
                  <a:path w="7930" h="10813" extrusionOk="0">
                    <a:moveTo>
                      <a:pt x="6092" y="0"/>
                    </a:moveTo>
                    <a:cubicBezTo>
                      <a:pt x="5869" y="0"/>
                      <a:pt x="5640" y="2"/>
                      <a:pt x="5407" y="5"/>
                    </a:cubicBezTo>
                    <a:lnTo>
                      <a:pt x="1" y="8807"/>
                    </a:lnTo>
                    <a:cubicBezTo>
                      <a:pt x="13" y="8853"/>
                      <a:pt x="26" y="8895"/>
                      <a:pt x="39" y="8941"/>
                    </a:cubicBezTo>
                    <a:cubicBezTo>
                      <a:pt x="353" y="10087"/>
                      <a:pt x="643" y="10599"/>
                      <a:pt x="1088" y="10813"/>
                    </a:cubicBezTo>
                    <a:cubicBezTo>
                      <a:pt x="2557" y="8521"/>
                      <a:pt x="6910" y="1655"/>
                      <a:pt x="7929" y="43"/>
                    </a:cubicBezTo>
                    <a:cubicBezTo>
                      <a:pt x="7385" y="14"/>
                      <a:pt x="6762" y="0"/>
                      <a:pt x="6092"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6380173" y="2581558"/>
                <a:ext cx="355293" cy="450547"/>
              </a:xfrm>
              <a:custGeom>
                <a:avLst/>
                <a:gdLst/>
                <a:ahLst/>
                <a:cxnLst/>
                <a:rect l="l" t="t" r="r" b="b"/>
                <a:pathLst>
                  <a:path w="8232" h="10439" extrusionOk="0">
                    <a:moveTo>
                      <a:pt x="6695" y="0"/>
                    </a:moveTo>
                    <a:lnTo>
                      <a:pt x="0" y="10439"/>
                    </a:lnTo>
                    <a:cubicBezTo>
                      <a:pt x="747" y="10325"/>
                      <a:pt x="1772" y="10162"/>
                      <a:pt x="2863" y="9981"/>
                    </a:cubicBezTo>
                    <a:lnTo>
                      <a:pt x="8231" y="1255"/>
                    </a:lnTo>
                    <a:cubicBezTo>
                      <a:pt x="7849" y="537"/>
                      <a:pt x="7387" y="202"/>
                      <a:pt x="669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6617466" y="2762700"/>
                <a:ext cx="205485" cy="230820"/>
              </a:xfrm>
              <a:custGeom>
                <a:avLst/>
                <a:gdLst/>
                <a:ahLst/>
                <a:cxnLst/>
                <a:rect l="l" t="t" r="r" b="b"/>
                <a:pathLst>
                  <a:path w="4761" h="5348" extrusionOk="0">
                    <a:moveTo>
                      <a:pt x="3854" y="0"/>
                    </a:moveTo>
                    <a:lnTo>
                      <a:pt x="1" y="5348"/>
                    </a:lnTo>
                    <a:cubicBezTo>
                      <a:pt x="1323" y="5125"/>
                      <a:pt x="2485" y="4915"/>
                      <a:pt x="3094" y="4777"/>
                    </a:cubicBezTo>
                    <a:cubicBezTo>
                      <a:pt x="3526" y="4210"/>
                      <a:pt x="4156" y="3383"/>
                      <a:pt x="4760" y="2578"/>
                    </a:cubicBezTo>
                    <a:cubicBezTo>
                      <a:pt x="4563" y="1906"/>
                      <a:pt x="4206" y="941"/>
                      <a:pt x="3854"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6"/>
            <p:cNvGrpSpPr/>
            <p:nvPr/>
          </p:nvGrpSpPr>
          <p:grpSpPr>
            <a:xfrm>
              <a:off x="6579654" y="2614126"/>
              <a:ext cx="1992120" cy="2075989"/>
              <a:chOff x="6648763" y="2488550"/>
              <a:chExt cx="2131066" cy="2212500"/>
            </a:xfrm>
          </p:grpSpPr>
          <p:sp>
            <p:nvSpPr>
              <p:cNvPr id="936" name="Google Shape;936;p36"/>
              <p:cNvSpPr/>
              <p:nvPr/>
            </p:nvSpPr>
            <p:spPr>
              <a:xfrm>
                <a:off x="6958667" y="4553318"/>
                <a:ext cx="171826" cy="147731"/>
              </a:xfrm>
              <a:custGeom>
                <a:avLst/>
                <a:gdLst/>
                <a:ahLst/>
                <a:cxnLst/>
                <a:rect l="l" t="t" r="r" b="b"/>
                <a:pathLst>
                  <a:path w="4450" h="3826" extrusionOk="0">
                    <a:moveTo>
                      <a:pt x="1969" y="0"/>
                    </a:moveTo>
                    <a:cubicBezTo>
                      <a:pt x="1969" y="0"/>
                      <a:pt x="1960" y="1276"/>
                      <a:pt x="1700" y="1750"/>
                    </a:cubicBezTo>
                    <a:cubicBezTo>
                      <a:pt x="1444" y="2220"/>
                      <a:pt x="0" y="2909"/>
                      <a:pt x="206" y="3425"/>
                    </a:cubicBezTo>
                    <a:cubicBezTo>
                      <a:pt x="322" y="3712"/>
                      <a:pt x="1090" y="3825"/>
                      <a:pt x="1896" y="3825"/>
                    </a:cubicBezTo>
                    <a:cubicBezTo>
                      <a:pt x="2540" y="3825"/>
                      <a:pt x="3208" y="3753"/>
                      <a:pt x="3589" y="3639"/>
                    </a:cubicBezTo>
                    <a:cubicBezTo>
                      <a:pt x="4449" y="3379"/>
                      <a:pt x="4202"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6648763" y="4204531"/>
                <a:ext cx="190823" cy="144604"/>
              </a:xfrm>
              <a:custGeom>
                <a:avLst/>
                <a:gdLst/>
                <a:ahLst/>
                <a:cxnLst/>
                <a:rect l="l" t="t" r="r" b="b"/>
                <a:pathLst>
                  <a:path w="4942" h="3745" extrusionOk="0">
                    <a:moveTo>
                      <a:pt x="2813" y="1"/>
                    </a:moveTo>
                    <a:cubicBezTo>
                      <a:pt x="2813" y="1"/>
                      <a:pt x="2654" y="945"/>
                      <a:pt x="1911" y="1251"/>
                    </a:cubicBezTo>
                    <a:cubicBezTo>
                      <a:pt x="1615" y="1373"/>
                      <a:pt x="1345" y="1394"/>
                      <a:pt x="1109" y="1394"/>
                    </a:cubicBezTo>
                    <a:cubicBezTo>
                      <a:pt x="992" y="1394"/>
                      <a:pt x="883" y="1389"/>
                      <a:pt x="783" y="1389"/>
                    </a:cubicBezTo>
                    <a:cubicBezTo>
                      <a:pt x="579" y="1389"/>
                      <a:pt x="414" y="1409"/>
                      <a:pt x="295" y="1537"/>
                    </a:cubicBezTo>
                    <a:cubicBezTo>
                      <a:pt x="1" y="1852"/>
                      <a:pt x="282" y="2196"/>
                      <a:pt x="836" y="2620"/>
                    </a:cubicBezTo>
                    <a:cubicBezTo>
                      <a:pt x="1387" y="3041"/>
                      <a:pt x="2066" y="3745"/>
                      <a:pt x="2610" y="3745"/>
                    </a:cubicBezTo>
                    <a:cubicBezTo>
                      <a:pt x="2614" y="3745"/>
                      <a:pt x="2617" y="3745"/>
                      <a:pt x="2620" y="3745"/>
                    </a:cubicBezTo>
                    <a:cubicBezTo>
                      <a:pt x="3170" y="3732"/>
                      <a:pt x="4941" y="1209"/>
                      <a:pt x="4941" y="1209"/>
                    </a:cubicBezTo>
                    <a:lnTo>
                      <a:pt x="28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7049908" y="4459953"/>
                <a:ext cx="62591" cy="93442"/>
              </a:xfrm>
              <a:custGeom>
                <a:avLst/>
                <a:gdLst/>
                <a:ahLst/>
                <a:cxnLst/>
                <a:rect l="l" t="t" r="r" b="b"/>
                <a:pathLst>
                  <a:path w="1621" h="2420" extrusionOk="0">
                    <a:moveTo>
                      <a:pt x="0" y="0"/>
                    </a:moveTo>
                    <a:lnTo>
                      <a:pt x="0" y="2149"/>
                    </a:lnTo>
                    <a:cubicBezTo>
                      <a:pt x="0" y="2149"/>
                      <a:pt x="670" y="2420"/>
                      <a:pt x="1000" y="2420"/>
                    </a:cubicBezTo>
                    <a:cubicBezTo>
                      <a:pt x="1042" y="2420"/>
                      <a:pt x="1079" y="2416"/>
                      <a:pt x="1108" y="2406"/>
                    </a:cubicBezTo>
                    <a:lnTo>
                      <a:pt x="1364" y="2322"/>
                    </a:lnTo>
                    <a:lnTo>
                      <a:pt x="1620" y="30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6767071" y="4144411"/>
                <a:ext cx="89195" cy="103906"/>
              </a:xfrm>
              <a:custGeom>
                <a:avLst/>
                <a:gdLst/>
                <a:ahLst/>
                <a:cxnLst/>
                <a:rect l="l" t="t" r="r" b="b"/>
                <a:pathLst>
                  <a:path w="2310" h="2691" extrusionOk="0">
                    <a:moveTo>
                      <a:pt x="1050" y="0"/>
                    </a:moveTo>
                    <a:lnTo>
                      <a:pt x="1" y="1872"/>
                    </a:lnTo>
                    <a:cubicBezTo>
                      <a:pt x="1" y="1872"/>
                      <a:pt x="576" y="2590"/>
                      <a:pt x="840" y="2641"/>
                    </a:cubicBezTo>
                    <a:lnTo>
                      <a:pt x="1101" y="2691"/>
                    </a:lnTo>
                    <a:lnTo>
                      <a:pt x="2309" y="1058"/>
                    </a:lnTo>
                    <a:lnTo>
                      <a:pt x="1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7002569" y="4528027"/>
                <a:ext cx="148156" cy="42667"/>
              </a:xfrm>
              <a:custGeom>
                <a:avLst/>
                <a:gdLst/>
                <a:ahLst/>
                <a:cxnLst/>
                <a:rect l="l" t="t" r="r" b="b"/>
                <a:pathLst>
                  <a:path w="3837" h="1105" extrusionOk="0">
                    <a:moveTo>
                      <a:pt x="1780" y="0"/>
                    </a:moveTo>
                    <a:cubicBezTo>
                      <a:pt x="701" y="0"/>
                      <a:pt x="1" y="416"/>
                      <a:pt x="101" y="655"/>
                    </a:cubicBezTo>
                    <a:cubicBezTo>
                      <a:pt x="257" y="1029"/>
                      <a:pt x="718" y="1104"/>
                      <a:pt x="1247" y="1104"/>
                    </a:cubicBezTo>
                    <a:cubicBezTo>
                      <a:pt x="1602" y="1104"/>
                      <a:pt x="1989" y="1071"/>
                      <a:pt x="2334" y="1071"/>
                    </a:cubicBezTo>
                    <a:cubicBezTo>
                      <a:pt x="2529" y="1071"/>
                      <a:pt x="2709" y="1074"/>
                      <a:pt x="2870" y="1074"/>
                    </a:cubicBezTo>
                    <a:cubicBezTo>
                      <a:pt x="3421" y="1074"/>
                      <a:pt x="3762" y="1032"/>
                      <a:pt x="3795" y="655"/>
                    </a:cubicBezTo>
                    <a:cubicBezTo>
                      <a:pt x="3837" y="168"/>
                      <a:pt x="2859"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6794139" y="3672411"/>
                <a:ext cx="1480056" cy="823914"/>
              </a:xfrm>
              <a:custGeom>
                <a:avLst/>
                <a:gdLst/>
                <a:ahLst/>
                <a:cxnLst/>
                <a:rect l="l" t="t" r="r" b="b"/>
                <a:pathLst>
                  <a:path w="38331" h="21338" extrusionOk="0">
                    <a:moveTo>
                      <a:pt x="18276" y="1"/>
                    </a:moveTo>
                    <a:cubicBezTo>
                      <a:pt x="16166" y="1"/>
                      <a:pt x="13815" y="341"/>
                      <a:pt x="11363" y="1291"/>
                    </a:cubicBezTo>
                    <a:cubicBezTo>
                      <a:pt x="2704" y="4640"/>
                      <a:pt x="1" y="12623"/>
                      <a:pt x="1" y="12623"/>
                    </a:cubicBezTo>
                    <a:lnTo>
                      <a:pt x="404" y="13001"/>
                    </a:lnTo>
                    <a:lnTo>
                      <a:pt x="1331" y="13870"/>
                    </a:lnTo>
                    <a:cubicBezTo>
                      <a:pt x="1331" y="13870"/>
                      <a:pt x="5063" y="8632"/>
                      <a:pt x="10603" y="7813"/>
                    </a:cubicBezTo>
                    <a:cubicBezTo>
                      <a:pt x="10809" y="7784"/>
                      <a:pt x="11014" y="7763"/>
                      <a:pt x="11220" y="7742"/>
                    </a:cubicBezTo>
                    <a:lnTo>
                      <a:pt x="11220" y="7742"/>
                    </a:lnTo>
                    <a:cubicBezTo>
                      <a:pt x="9734" y="8841"/>
                      <a:pt x="8819" y="10075"/>
                      <a:pt x="8097" y="11318"/>
                    </a:cubicBezTo>
                    <a:cubicBezTo>
                      <a:pt x="7938" y="11599"/>
                      <a:pt x="7783" y="11876"/>
                      <a:pt x="7640" y="12153"/>
                    </a:cubicBezTo>
                    <a:cubicBezTo>
                      <a:pt x="6099" y="15112"/>
                      <a:pt x="6053" y="20527"/>
                      <a:pt x="6053" y="20527"/>
                    </a:cubicBezTo>
                    <a:cubicBezTo>
                      <a:pt x="6053" y="20527"/>
                      <a:pt x="6099" y="20787"/>
                      <a:pt x="7082" y="21169"/>
                    </a:cubicBezTo>
                    <a:cubicBezTo>
                      <a:pt x="7258" y="21236"/>
                      <a:pt x="7438" y="21286"/>
                      <a:pt x="7623" y="21312"/>
                    </a:cubicBezTo>
                    <a:cubicBezTo>
                      <a:pt x="7749" y="21330"/>
                      <a:pt x="7867" y="21337"/>
                      <a:pt x="7978" y="21337"/>
                    </a:cubicBezTo>
                    <a:cubicBezTo>
                      <a:pt x="8502" y="21337"/>
                      <a:pt x="8844" y="21169"/>
                      <a:pt x="8844" y="21169"/>
                    </a:cubicBezTo>
                    <a:cubicBezTo>
                      <a:pt x="8844" y="21169"/>
                      <a:pt x="9621" y="14172"/>
                      <a:pt x="14297" y="12237"/>
                    </a:cubicBezTo>
                    <a:cubicBezTo>
                      <a:pt x="15618" y="11691"/>
                      <a:pt x="17034" y="11488"/>
                      <a:pt x="18444" y="11488"/>
                    </a:cubicBezTo>
                    <a:cubicBezTo>
                      <a:pt x="22027" y="11488"/>
                      <a:pt x="25578" y="12798"/>
                      <a:pt x="27485" y="13114"/>
                    </a:cubicBezTo>
                    <a:lnTo>
                      <a:pt x="27489" y="13114"/>
                    </a:lnTo>
                    <a:cubicBezTo>
                      <a:pt x="28487" y="13434"/>
                      <a:pt x="29484" y="13564"/>
                      <a:pt x="30441" y="13564"/>
                    </a:cubicBezTo>
                    <a:cubicBezTo>
                      <a:pt x="33589" y="13564"/>
                      <a:pt x="36289" y="12155"/>
                      <a:pt x="37100" y="11469"/>
                    </a:cubicBezTo>
                    <a:cubicBezTo>
                      <a:pt x="38171" y="10562"/>
                      <a:pt x="38330" y="8930"/>
                      <a:pt x="38330" y="8930"/>
                    </a:cubicBezTo>
                    <a:lnTo>
                      <a:pt x="30376" y="1463"/>
                    </a:lnTo>
                    <a:cubicBezTo>
                      <a:pt x="29361" y="1559"/>
                      <a:pt x="28362" y="1798"/>
                      <a:pt x="27417" y="2180"/>
                    </a:cubicBezTo>
                    <a:cubicBezTo>
                      <a:pt x="27405" y="2174"/>
                      <a:pt x="23610" y="1"/>
                      <a:pt x="18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7513066" y="2840426"/>
                <a:ext cx="492425" cy="686955"/>
              </a:xfrm>
              <a:custGeom>
                <a:avLst/>
                <a:gdLst/>
                <a:ahLst/>
                <a:cxnLst/>
                <a:rect l="l" t="t" r="r" b="b"/>
                <a:pathLst>
                  <a:path w="12753" h="17791" extrusionOk="0">
                    <a:moveTo>
                      <a:pt x="1922" y="1"/>
                    </a:moveTo>
                    <a:cubicBezTo>
                      <a:pt x="1746" y="1"/>
                      <a:pt x="1552" y="155"/>
                      <a:pt x="1541" y="445"/>
                    </a:cubicBezTo>
                    <a:cubicBezTo>
                      <a:pt x="1529" y="886"/>
                      <a:pt x="1877" y="2292"/>
                      <a:pt x="1877" y="2292"/>
                    </a:cubicBezTo>
                    <a:cubicBezTo>
                      <a:pt x="1877" y="2292"/>
                      <a:pt x="1151" y="567"/>
                      <a:pt x="798" y="361"/>
                    </a:cubicBezTo>
                    <a:cubicBezTo>
                      <a:pt x="742" y="328"/>
                      <a:pt x="687" y="314"/>
                      <a:pt x="634" y="314"/>
                    </a:cubicBezTo>
                    <a:cubicBezTo>
                      <a:pt x="356" y="314"/>
                      <a:pt x="149" y="722"/>
                      <a:pt x="265" y="1029"/>
                    </a:cubicBezTo>
                    <a:cubicBezTo>
                      <a:pt x="404" y="1390"/>
                      <a:pt x="1147" y="2703"/>
                      <a:pt x="1147" y="2703"/>
                    </a:cubicBezTo>
                    <a:cubicBezTo>
                      <a:pt x="1147" y="2703"/>
                      <a:pt x="1137" y="2705"/>
                      <a:pt x="1120" y="2705"/>
                    </a:cubicBezTo>
                    <a:cubicBezTo>
                      <a:pt x="1068" y="2705"/>
                      <a:pt x="949" y="2688"/>
                      <a:pt x="845" y="2552"/>
                    </a:cubicBezTo>
                    <a:cubicBezTo>
                      <a:pt x="716" y="2386"/>
                      <a:pt x="531" y="2200"/>
                      <a:pt x="309" y="2200"/>
                    </a:cubicBezTo>
                    <a:cubicBezTo>
                      <a:pt x="284" y="2200"/>
                      <a:pt x="258" y="2203"/>
                      <a:pt x="232" y="2208"/>
                    </a:cubicBezTo>
                    <a:cubicBezTo>
                      <a:pt x="190" y="2216"/>
                      <a:pt x="152" y="2242"/>
                      <a:pt x="127" y="2275"/>
                    </a:cubicBezTo>
                    <a:cubicBezTo>
                      <a:pt x="1" y="2443"/>
                      <a:pt x="68" y="2850"/>
                      <a:pt x="232" y="3110"/>
                    </a:cubicBezTo>
                    <a:cubicBezTo>
                      <a:pt x="425" y="3417"/>
                      <a:pt x="983" y="3782"/>
                      <a:pt x="1306" y="3870"/>
                    </a:cubicBezTo>
                    <a:cubicBezTo>
                      <a:pt x="1625" y="3958"/>
                      <a:pt x="1915" y="4030"/>
                      <a:pt x="1915" y="4030"/>
                    </a:cubicBezTo>
                    <a:cubicBezTo>
                      <a:pt x="1915" y="4030"/>
                      <a:pt x="685" y="9016"/>
                      <a:pt x="3623" y="14145"/>
                    </a:cubicBezTo>
                    <a:cubicBezTo>
                      <a:pt x="5358" y="17170"/>
                      <a:pt x="7981" y="17790"/>
                      <a:pt x="9841" y="17790"/>
                    </a:cubicBezTo>
                    <a:cubicBezTo>
                      <a:pt x="11135" y="17790"/>
                      <a:pt x="12060" y="17490"/>
                      <a:pt x="12060" y="17490"/>
                    </a:cubicBezTo>
                    <a:cubicBezTo>
                      <a:pt x="12060" y="17490"/>
                      <a:pt x="12752" y="17234"/>
                      <a:pt x="12194" y="15778"/>
                    </a:cubicBezTo>
                    <a:cubicBezTo>
                      <a:pt x="12114" y="15572"/>
                      <a:pt x="12034" y="15383"/>
                      <a:pt x="11955" y="15199"/>
                    </a:cubicBezTo>
                    <a:cubicBezTo>
                      <a:pt x="11480" y="14090"/>
                      <a:pt x="11044" y="13440"/>
                      <a:pt x="11044" y="13440"/>
                    </a:cubicBezTo>
                    <a:cubicBezTo>
                      <a:pt x="11044" y="13440"/>
                      <a:pt x="10572" y="13643"/>
                      <a:pt x="9837" y="13643"/>
                    </a:cubicBezTo>
                    <a:cubicBezTo>
                      <a:pt x="9074" y="13643"/>
                      <a:pt x="8026" y="13423"/>
                      <a:pt x="6931" y="12529"/>
                    </a:cubicBezTo>
                    <a:cubicBezTo>
                      <a:pt x="4782" y="10775"/>
                      <a:pt x="3493" y="3874"/>
                      <a:pt x="3493" y="3874"/>
                    </a:cubicBezTo>
                    <a:cubicBezTo>
                      <a:pt x="3493" y="3874"/>
                      <a:pt x="3355" y="3807"/>
                      <a:pt x="3711" y="3421"/>
                    </a:cubicBezTo>
                    <a:cubicBezTo>
                      <a:pt x="4064" y="3031"/>
                      <a:pt x="4748" y="2477"/>
                      <a:pt x="4891" y="2166"/>
                    </a:cubicBezTo>
                    <a:cubicBezTo>
                      <a:pt x="5009" y="1898"/>
                      <a:pt x="4999" y="1657"/>
                      <a:pt x="4764" y="1657"/>
                    </a:cubicBezTo>
                    <a:cubicBezTo>
                      <a:pt x="4724" y="1657"/>
                      <a:pt x="4676" y="1664"/>
                      <a:pt x="4622" y="1679"/>
                    </a:cubicBezTo>
                    <a:cubicBezTo>
                      <a:pt x="4257" y="1788"/>
                      <a:pt x="3321" y="2712"/>
                      <a:pt x="3321" y="2712"/>
                    </a:cubicBezTo>
                    <a:cubicBezTo>
                      <a:pt x="3321" y="2712"/>
                      <a:pt x="3720" y="596"/>
                      <a:pt x="3590" y="307"/>
                    </a:cubicBezTo>
                    <a:cubicBezTo>
                      <a:pt x="3536" y="183"/>
                      <a:pt x="3410" y="127"/>
                      <a:pt x="3280" y="127"/>
                    </a:cubicBezTo>
                    <a:cubicBezTo>
                      <a:pt x="3104" y="127"/>
                      <a:pt x="2921" y="229"/>
                      <a:pt x="2897" y="407"/>
                    </a:cubicBezTo>
                    <a:cubicBezTo>
                      <a:pt x="2851" y="714"/>
                      <a:pt x="2519" y="2409"/>
                      <a:pt x="2519" y="2409"/>
                    </a:cubicBezTo>
                    <a:cubicBezTo>
                      <a:pt x="2519" y="2409"/>
                      <a:pt x="2318" y="374"/>
                      <a:pt x="2154" y="126"/>
                    </a:cubicBezTo>
                    <a:cubicBezTo>
                      <a:pt x="2100" y="42"/>
                      <a:pt x="2013" y="1"/>
                      <a:pt x="1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7895562" y="3271111"/>
                <a:ext cx="282026" cy="299440"/>
              </a:xfrm>
              <a:custGeom>
                <a:avLst/>
                <a:gdLst/>
                <a:ahLst/>
                <a:cxnLst/>
                <a:rect l="l" t="t" r="r" b="b"/>
                <a:pathLst>
                  <a:path w="7304" h="7755" extrusionOk="0">
                    <a:moveTo>
                      <a:pt x="4024" y="0"/>
                    </a:moveTo>
                    <a:cubicBezTo>
                      <a:pt x="2876" y="0"/>
                      <a:pt x="1735" y="196"/>
                      <a:pt x="1138" y="636"/>
                    </a:cubicBezTo>
                    <a:cubicBezTo>
                      <a:pt x="0" y="1476"/>
                      <a:pt x="298" y="4309"/>
                      <a:pt x="1138" y="5942"/>
                    </a:cubicBezTo>
                    <a:cubicBezTo>
                      <a:pt x="1977" y="7574"/>
                      <a:pt x="2913" y="7633"/>
                      <a:pt x="3577" y="7747"/>
                    </a:cubicBezTo>
                    <a:cubicBezTo>
                      <a:pt x="3607" y="7752"/>
                      <a:pt x="3639" y="7754"/>
                      <a:pt x="3673" y="7754"/>
                    </a:cubicBezTo>
                    <a:cubicBezTo>
                      <a:pt x="4391" y="7754"/>
                      <a:pt x="5958" y="6632"/>
                      <a:pt x="6615" y="4825"/>
                    </a:cubicBezTo>
                    <a:cubicBezTo>
                      <a:pt x="7304" y="2936"/>
                      <a:pt x="6758" y="443"/>
                      <a:pt x="6758" y="443"/>
                    </a:cubicBezTo>
                    <a:cubicBezTo>
                      <a:pt x="6106" y="160"/>
                      <a:pt x="5062" y="0"/>
                      <a:pt x="4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7919888" y="3251959"/>
                <a:ext cx="718463" cy="813643"/>
              </a:xfrm>
              <a:custGeom>
                <a:avLst/>
                <a:gdLst/>
                <a:ahLst/>
                <a:cxnLst/>
                <a:rect l="l" t="t" r="r" b="b"/>
                <a:pathLst>
                  <a:path w="18607" h="21072" extrusionOk="0">
                    <a:moveTo>
                      <a:pt x="8643" y="0"/>
                    </a:moveTo>
                    <a:cubicBezTo>
                      <a:pt x="8574" y="0"/>
                      <a:pt x="8531" y="1"/>
                      <a:pt x="8521" y="3"/>
                    </a:cubicBezTo>
                    <a:cubicBezTo>
                      <a:pt x="8365" y="28"/>
                      <a:pt x="6128" y="58"/>
                      <a:pt x="5469" y="944"/>
                    </a:cubicBezTo>
                    <a:cubicBezTo>
                      <a:pt x="4810" y="1829"/>
                      <a:pt x="4756" y="7185"/>
                      <a:pt x="3522" y="9359"/>
                    </a:cubicBezTo>
                    <a:cubicBezTo>
                      <a:pt x="2292" y="11537"/>
                      <a:pt x="688" y="11764"/>
                      <a:pt x="604" y="12079"/>
                    </a:cubicBezTo>
                    <a:cubicBezTo>
                      <a:pt x="516" y="12394"/>
                      <a:pt x="0" y="13854"/>
                      <a:pt x="2724" y="17116"/>
                    </a:cubicBezTo>
                    <a:cubicBezTo>
                      <a:pt x="3349" y="17879"/>
                      <a:pt x="4055" y="18580"/>
                      <a:pt x="4823" y="19197"/>
                    </a:cubicBezTo>
                    <a:cubicBezTo>
                      <a:pt x="6613" y="20626"/>
                      <a:pt x="8201" y="21071"/>
                      <a:pt x="9124" y="21071"/>
                    </a:cubicBezTo>
                    <a:cubicBezTo>
                      <a:pt x="9188" y="21071"/>
                      <a:pt x="9248" y="21069"/>
                      <a:pt x="9305" y="21065"/>
                    </a:cubicBezTo>
                    <a:cubicBezTo>
                      <a:pt x="10506" y="20981"/>
                      <a:pt x="12886" y="19294"/>
                      <a:pt x="15748" y="14484"/>
                    </a:cubicBezTo>
                    <a:cubicBezTo>
                      <a:pt x="18607" y="9674"/>
                      <a:pt x="17922" y="1917"/>
                      <a:pt x="17293" y="1116"/>
                    </a:cubicBezTo>
                    <a:cubicBezTo>
                      <a:pt x="17137" y="918"/>
                      <a:pt x="16944" y="755"/>
                      <a:pt x="16730" y="625"/>
                    </a:cubicBezTo>
                    <a:cubicBezTo>
                      <a:pt x="16113" y="251"/>
                      <a:pt x="15404" y="171"/>
                      <a:pt x="15404" y="171"/>
                    </a:cubicBezTo>
                    <a:cubicBezTo>
                      <a:pt x="15404" y="171"/>
                      <a:pt x="9576" y="0"/>
                      <a:pt x="86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8202185" y="3063259"/>
                <a:ext cx="307278" cy="260789"/>
              </a:xfrm>
              <a:custGeom>
                <a:avLst/>
                <a:gdLst/>
                <a:ahLst/>
                <a:cxnLst/>
                <a:rect l="l" t="t" r="r" b="b"/>
                <a:pathLst>
                  <a:path w="7958" h="6754" extrusionOk="0">
                    <a:moveTo>
                      <a:pt x="7220" y="1"/>
                    </a:moveTo>
                    <a:lnTo>
                      <a:pt x="1936" y="1759"/>
                    </a:lnTo>
                    <a:cubicBezTo>
                      <a:pt x="1936" y="1759"/>
                      <a:pt x="2112" y="3203"/>
                      <a:pt x="1936" y="3744"/>
                    </a:cubicBezTo>
                    <a:cubicBezTo>
                      <a:pt x="1759" y="4290"/>
                      <a:pt x="1" y="5104"/>
                      <a:pt x="1" y="5104"/>
                    </a:cubicBezTo>
                    <a:cubicBezTo>
                      <a:pt x="1" y="5104"/>
                      <a:pt x="343" y="6754"/>
                      <a:pt x="3017" y="6754"/>
                    </a:cubicBezTo>
                    <a:cubicBezTo>
                      <a:pt x="3169" y="6754"/>
                      <a:pt x="3329" y="6748"/>
                      <a:pt x="3497" y="6737"/>
                    </a:cubicBezTo>
                    <a:cubicBezTo>
                      <a:pt x="6595" y="6532"/>
                      <a:pt x="7957" y="4915"/>
                      <a:pt x="7922" y="4915"/>
                    </a:cubicBezTo>
                    <a:lnTo>
                      <a:pt x="7922" y="4915"/>
                    </a:lnTo>
                    <a:cubicBezTo>
                      <a:pt x="7921" y="4915"/>
                      <a:pt x="7921" y="4915"/>
                      <a:pt x="7921" y="4915"/>
                    </a:cubicBezTo>
                    <a:cubicBezTo>
                      <a:pt x="7920" y="4916"/>
                      <a:pt x="7920" y="4916"/>
                      <a:pt x="7919" y="4916"/>
                    </a:cubicBezTo>
                    <a:cubicBezTo>
                      <a:pt x="7864" y="4916"/>
                      <a:pt x="7280" y="4270"/>
                      <a:pt x="6947" y="3875"/>
                    </a:cubicBezTo>
                    <a:cubicBezTo>
                      <a:pt x="6611" y="3472"/>
                      <a:pt x="7220" y="1"/>
                      <a:pt x="7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8376405" y="2593885"/>
                <a:ext cx="351721" cy="446747"/>
              </a:xfrm>
              <a:custGeom>
                <a:avLst/>
                <a:gdLst/>
                <a:ahLst/>
                <a:cxnLst/>
                <a:rect l="l" t="t" r="r" b="b"/>
                <a:pathLst>
                  <a:path w="9109" h="11570" extrusionOk="0">
                    <a:moveTo>
                      <a:pt x="5489" y="1"/>
                    </a:moveTo>
                    <a:cubicBezTo>
                      <a:pt x="5464" y="1"/>
                      <a:pt x="5439" y="1"/>
                      <a:pt x="5415" y="1"/>
                    </a:cubicBezTo>
                    <a:cubicBezTo>
                      <a:pt x="5083" y="5"/>
                      <a:pt x="4841" y="23"/>
                      <a:pt x="4784" y="23"/>
                    </a:cubicBezTo>
                    <a:cubicBezTo>
                      <a:pt x="4779" y="23"/>
                      <a:pt x="4775" y="23"/>
                      <a:pt x="4773" y="22"/>
                    </a:cubicBezTo>
                    <a:cubicBezTo>
                      <a:pt x="3883" y="559"/>
                      <a:pt x="3027" y="1155"/>
                      <a:pt x="2217" y="1806"/>
                    </a:cubicBezTo>
                    <a:cubicBezTo>
                      <a:pt x="1717" y="2205"/>
                      <a:pt x="1243" y="2641"/>
                      <a:pt x="891" y="3065"/>
                    </a:cubicBezTo>
                    <a:cubicBezTo>
                      <a:pt x="559" y="3460"/>
                      <a:pt x="358" y="4018"/>
                      <a:pt x="261" y="4669"/>
                    </a:cubicBezTo>
                    <a:cubicBezTo>
                      <a:pt x="1" y="6398"/>
                      <a:pt x="509" y="8753"/>
                      <a:pt x="1411" y="10264"/>
                    </a:cubicBezTo>
                    <a:cubicBezTo>
                      <a:pt x="1999" y="11252"/>
                      <a:pt x="3280" y="11570"/>
                      <a:pt x="4504" y="11570"/>
                    </a:cubicBezTo>
                    <a:cubicBezTo>
                      <a:pt x="5857" y="11570"/>
                      <a:pt x="7141" y="11182"/>
                      <a:pt x="7346" y="10885"/>
                    </a:cubicBezTo>
                    <a:cubicBezTo>
                      <a:pt x="7699" y="10385"/>
                      <a:pt x="7472" y="9101"/>
                      <a:pt x="7463" y="7153"/>
                    </a:cubicBezTo>
                    <a:cubicBezTo>
                      <a:pt x="7459" y="6885"/>
                      <a:pt x="7463" y="6604"/>
                      <a:pt x="7472" y="6310"/>
                    </a:cubicBezTo>
                    <a:cubicBezTo>
                      <a:pt x="7547" y="3884"/>
                      <a:pt x="9109" y="3162"/>
                      <a:pt x="8534" y="1407"/>
                    </a:cubicBezTo>
                    <a:cubicBezTo>
                      <a:pt x="8133" y="172"/>
                      <a:pt x="6467" y="1"/>
                      <a:pt x="5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8026845" y="2488550"/>
                <a:ext cx="565171" cy="297355"/>
              </a:xfrm>
              <a:custGeom>
                <a:avLst/>
                <a:gdLst/>
                <a:ahLst/>
                <a:cxnLst/>
                <a:rect l="l" t="t" r="r" b="b"/>
                <a:pathLst>
                  <a:path w="14637" h="7701" extrusionOk="0">
                    <a:moveTo>
                      <a:pt x="5372" y="0"/>
                    </a:moveTo>
                    <a:cubicBezTo>
                      <a:pt x="4875" y="0"/>
                      <a:pt x="4337" y="34"/>
                      <a:pt x="3807" y="123"/>
                    </a:cubicBezTo>
                    <a:cubicBezTo>
                      <a:pt x="2573" y="337"/>
                      <a:pt x="1394" y="849"/>
                      <a:pt x="911" y="1932"/>
                    </a:cubicBezTo>
                    <a:cubicBezTo>
                      <a:pt x="0" y="4005"/>
                      <a:pt x="1507" y="6263"/>
                      <a:pt x="1507" y="6263"/>
                    </a:cubicBezTo>
                    <a:cubicBezTo>
                      <a:pt x="1507" y="6263"/>
                      <a:pt x="4774" y="7700"/>
                      <a:pt x="7255" y="7700"/>
                    </a:cubicBezTo>
                    <a:cubicBezTo>
                      <a:pt x="7574" y="7700"/>
                      <a:pt x="7880" y="7677"/>
                      <a:pt x="8164" y="7623"/>
                    </a:cubicBezTo>
                    <a:cubicBezTo>
                      <a:pt x="8567" y="7548"/>
                      <a:pt x="8953" y="7472"/>
                      <a:pt x="9314" y="7397"/>
                    </a:cubicBezTo>
                    <a:cubicBezTo>
                      <a:pt x="11224" y="7002"/>
                      <a:pt x="12626" y="6574"/>
                      <a:pt x="13511" y="5844"/>
                    </a:cubicBezTo>
                    <a:cubicBezTo>
                      <a:pt x="13688" y="5693"/>
                      <a:pt x="13847" y="5516"/>
                      <a:pt x="13981" y="5323"/>
                    </a:cubicBezTo>
                    <a:cubicBezTo>
                      <a:pt x="14586" y="4454"/>
                      <a:pt x="14636" y="3321"/>
                      <a:pt x="14472" y="2729"/>
                    </a:cubicBezTo>
                    <a:lnTo>
                      <a:pt x="14472" y="2725"/>
                    </a:lnTo>
                    <a:cubicBezTo>
                      <a:pt x="14275" y="2007"/>
                      <a:pt x="13730" y="1235"/>
                      <a:pt x="11950" y="1138"/>
                    </a:cubicBezTo>
                    <a:cubicBezTo>
                      <a:pt x="10170" y="1046"/>
                      <a:pt x="8336" y="324"/>
                      <a:pt x="6825" y="102"/>
                    </a:cubicBezTo>
                    <a:cubicBezTo>
                      <a:pt x="6444" y="44"/>
                      <a:pt x="5935" y="0"/>
                      <a:pt x="5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7970432" y="2685242"/>
                <a:ext cx="693519" cy="462037"/>
              </a:xfrm>
              <a:custGeom>
                <a:avLst/>
                <a:gdLst/>
                <a:ahLst/>
                <a:cxnLst/>
                <a:rect l="l" t="t" r="r" b="b"/>
                <a:pathLst>
                  <a:path w="17961" h="11966" extrusionOk="0">
                    <a:moveTo>
                      <a:pt x="4554" y="0"/>
                    </a:moveTo>
                    <a:cubicBezTo>
                      <a:pt x="3242" y="0"/>
                      <a:pt x="2164" y="1096"/>
                      <a:pt x="1831" y="2777"/>
                    </a:cubicBezTo>
                    <a:cubicBezTo>
                      <a:pt x="1486" y="4531"/>
                      <a:pt x="1" y="10517"/>
                      <a:pt x="5617" y="11709"/>
                    </a:cubicBezTo>
                    <a:cubicBezTo>
                      <a:pt x="6470" y="11889"/>
                      <a:pt x="7255" y="11966"/>
                      <a:pt x="7975" y="11966"/>
                    </a:cubicBezTo>
                    <a:cubicBezTo>
                      <a:pt x="11990" y="11966"/>
                      <a:pt x="13931" y="9581"/>
                      <a:pt x="13931" y="9581"/>
                    </a:cubicBezTo>
                    <a:cubicBezTo>
                      <a:pt x="13931" y="9581"/>
                      <a:pt x="13936" y="9581"/>
                      <a:pt x="13936" y="9589"/>
                    </a:cubicBezTo>
                    <a:cubicBezTo>
                      <a:pt x="13957" y="9597"/>
                      <a:pt x="13973" y="9610"/>
                      <a:pt x="13990" y="9623"/>
                    </a:cubicBezTo>
                    <a:cubicBezTo>
                      <a:pt x="14156" y="9748"/>
                      <a:pt x="14661" y="10072"/>
                      <a:pt x="15290" y="10072"/>
                    </a:cubicBezTo>
                    <a:cubicBezTo>
                      <a:pt x="15695" y="10072"/>
                      <a:pt x="16151" y="9938"/>
                      <a:pt x="16601" y="9530"/>
                    </a:cubicBezTo>
                    <a:cubicBezTo>
                      <a:pt x="17910" y="8342"/>
                      <a:pt x="17961" y="6491"/>
                      <a:pt x="16601" y="5824"/>
                    </a:cubicBezTo>
                    <a:cubicBezTo>
                      <a:pt x="16365" y="5707"/>
                      <a:pt x="16146" y="5659"/>
                      <a:pt x="15942" y="5659"/>
                    </a:cubicBezTo>
                    <a:cubicBezTo>
                      <a:pt x="14970" y="5659"/>
                      <a:pt x="14336" y="6761"/>
                      <a:pt x="13805" y="6886"/>
                    </a:cubicBezTo>
                    <a:cubicBezTo>
                      <a:pt x="13757" y="6897"/>
                      <a:pt x="13707" y="6903"/>
                      <a:pt x="13656" y="6903"/>
                    </a:cubicBezTo>
                    <a:cubicBezTo>
                      <a:pt x="13039" y="6903"/>
                      <a:pt x="12325" y="6094"/>
                      <a:pt x="12693" y="4930"/>
                    </a:cubicBezTo>
                    <a:cubicBezTo>
                      <a:pt x="12928" y="4175"/>
                      <a:pt x="13537" y="3461"/>
                      <a:pt x="13835" y="2781"/>
                    </a:cubicBezTo>
                    <a:cubicBezTo>
                      <a:pt x="14040" y="2324"/>
                      <a:pt x="14108" y="1883"/>
                      <a:pt x="13831" y="1463"/>
                    </a:cubicBezTo>
                    <a:cubicBezTo>
                      <a:pt x="13450" y="893"/>
                      <a:pt x="12979" y="614"/>
                      <a:pt x="12447" y="614"/>
                    </a:cubicBezTo>
                    <a:cubicBezTo>
                      <a:pt x="12012" y="614"/>
                      <a:pt x="11536" y="801"/>
                      <a:pt x="11035" y="1169"/>
                    </a:cubicBezTo>
                    <a:cubicBezTo>
                      <a:pt x="10395" y="1640"/>
                      <a:pt x="9460" y="1740"/>
                      <a:pt x="8780" y="1740"/>
                    </a:cubicBezTo>
                    <a:cubicBezTo>
                      <a:pt x="8279" y="1740"/>
                      <a:pt x="7917" y="1686"/>
                      <a:pt x="7917" y="1686"/>
                    </a:cubicBezTo>
                    <a:cubicBezTo>
                      <a:pt x="5491" y="1094"/>
                      <a:pt x="6112" y="103"/>
                      <a:pt x="4727" y="7"/>
                    </a:cubicBezTo>
                    <a:cubicBezTo>
                      <a:pt x="4669" y="2"/>
                      <a:pt x="4611" y="0"/>
                      <a:pt x="4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8511085" y="2952055"/>
                <a:ext cx="91396" cy="87573"/>
              </a:xfrm>
              <a:custGeom>
                <a:avLst/>
                <a:gdLst/>
                <a:ahLst/>
                <a:cxnLst/>
                <a:rect l="l" t="t" r="r" b="b"/>
                <a:pathLst>
                  <a:path w="2367" h="2268" extrusionOk="0">
                    <a:moveTo>
                      <a:pt x="1502" y="1"/>
                    </a:moveTo>
                    <a:cubicBezTo>
                      <a:pt x="1191" y="1"/>
                      <a:pt x="838" y="161"/>
                      <a:pt x="521" y="467"/>
                    </a:cubicBezTo>
                    <a:cubicBezTo>
                      <a:pt x="521" y="467"/>
                      <a:pt x="1" y="1260"/>
                      <a:pt x="395" y="1903"/>
                    </a:cubicBezTo>
                    <a:cubicBezTo>
                      <a:pt x="543" y="2141"/>
                      <a:pt x="854" y="2267"/>
                      <a:pt x="1186" y="2267"/>
                    </a:cubicBezTo>
                    <a:cubicBezTo>
                      <a:pt x="1747" y="2267"/>
                      <a:pt x="2367" y="1905"/>
                      <a:pt x="2351" y="1113"/>
                    </a:cubicBezTo>
                    <a:cubicBezTo>
                      <a:pt x="2336" y="357"/>
                      <a:pt x="1966" y="1"/>
                      <a:pt x="1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8065728" y="2825676"/>
                <a:ext cx="36991" cy="44443"/>
              </a:xfrm>
              <a:custGeom>
                <a:avLst/>
                <a:gdLst/>
                <a:ahLst/>
                <a:cxnLst/>
                <a:rect l="l" t="t" r="r" b="b"/>
                <a:pathLst>
                  <a:path w="958" h="1151" extrusionOk="0">
                    <a:moveTo>
                      <a:pt x="479" y="0"/>
                    </a:moveTo>
                    <a:cubicBezTo>
                      <a:pt x="215" y="0"/>
                      <a:pt x="1" y="256"/>
                      <a:pt x="1" y="575"/>
                    </a:cubicBezTo>
                    <a:cubicBezTo>
                      <a:pt x="1" y="890"/>
                      <a:pt x="215" y="1150"/>
                      <a:pt x="479" y="1150"/>
                    </a:cubicBezTo>
                    <a:cubicBezTo>
                      <a:pt x="744" y="1150"/>
                      <a:pt x="958" y="890"/>
                      <a:pt x="958" y="575"/>
                    </a:cubicBezTo>
                    <a:cubicBezTo>
                      <a:pt x="958" y="256"/>
                      <a:pt x="744"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8334587" y="2838303"/>
                <a:ext cx="44443" cy="53054"/>
              </a:xfrm>
              <a:custGeom>
                <a:avLst/>
                <a:gdLst/>
                <a:ahLst/>
                <a:cxnLst/>
                <a:rect l="l" t="t" r="r" b="b"/>
                <a:pathLst>
                  <a:path w="1151" h="1374" extrusionOk="0">
                    <a:moveTo>
                      <a:pt x="576" y="1"/>
                    </a:moveTo>
                    <a:cubicBezTo>
                      <a:pt x="257" y="1"/>
                      <a:pt x="1" y="307"/>
                      <a:pt x="1" y="689"/>
                    </a:cubicBezTo>
                    <a:cubicBezTo>
                      <a:pt x="1" y="1067"/>
                      <a:pt x="261" y="1373"/>
                      <a:pt x="576" y="1373"/>
                    </a:cubicBezTo>
                    <a:cubicBezTo>
                      <a:pt x="895" y="1373"/>
                      <a:pt x="1151" y="1067"/>
                      <a:pt x="1151" y="689"/>
                    </a:cubicBezTo>
                    <a:cubicBezTo>
                      <a:pt x="1151" y="307"/>
                      <a:pt x="895"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8180291" y="2781465"/>
                <a:ext cx="68112" cy="145144"/>
              </a:xfrm>
              <a:custGeom>
                <a:avLst/>
                <a:gdLst/>
                <a:ahLst/>
                <a:cxnLst/>
                <a:rect l="l" t="t" r="r" b="b"/>
                <a:pathLst>
                  <a:path w="1764" h="3759" extrusionOk="0">
                    <a:moveTo>
                      <a:pt x="1373" y="0"/>
                    </a:moveTo>
                    <a:cubicBezTo>
                      <a:pt x="1323" y="0"/>
                      <a:pt x="1269" y="41"/>
                      <a:pt x="1269" y="41"/>
                    </a:cubicBezTo>
                    <a:cubicBezTo>
                      <a:pt x="597" y="1129"/>
                      <a:pt x="135" y="2086"/>
                      <a:pt x="64" y="2740"/>
                    </a:cubicBezTo>
                    <a:cubicBezTo>
                      <a:pt x="0" y="3325"/>
                      <a:pt x="1144" y="3759"/>
                      <a:pt x="1507" y="3759"/>
                    </a:cubicBezTo>
                    <a:cubicBezTo>
                      <a:pt x="1550" y="3759"/>
                      <a:pt x="1583" y="3752"/>
                      <a:pt x="1600" y="3739"/>
                    </a:cubicBezTo>
                    <a:cubicBezTo>
                      <a:pt x="1764" y="3622"/>
                      <a:pt x="526" y="3395"/>
                      <a:pt x="408" y="2845"/>
                    </a:cubicBezTo>
                    <a:cubicBezTo>
                      <a:pt x="286" y="2291"/>
                      <a:pt x="1462" y="318"/>
                      <a:pt x="1449" y="113"/>
                    </a:cubicBezTo>
                    <a:cubicBezTo>
                      <a:pt x="1445" y="25"/>
                      <a:pt x="1411" y="0"/>
                      <a:pt x="1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8088895" y="2916918"/>
                <a:ext cx="334925" cy="169741"/>
              </a:xfrm>
              <a:custGeom>
                <a:avLst/>
                <a:gdLst/>
                <a:ahLst/>
                <a:cxnLst/>
                <a:rect l="l" t="t" r="r" b="b"/>
                <a:pathLst>
                  <a:path w="8674" h="4396" extrusionOk="0">
                    <a:moveTo>
                      <a:pt x="1471" y="0"/>
                    </a:moveTo>
                    <a:cubicBezTo>
                      <a:pt x="1226" y="0"/>
                      <a:pt x="929" y="69"/>
                      <a:pt x="672" y="256"/>
                    </a:cubicBezTo>
                    <a:cubicBezTo>
                      <a:pt x="412" y="449"/>
                      <a:pt x="194" y="764"/>
                      <a:pt x="118" y="1247"/>
                    </a:cubicBezTo>
                    <a:cubicBezTo>
                      <a:pt x="1" y="1986"/>
                      <a:pt x="274" y="2729"/>
                      <a:pt x="874" y="3308"/>
                    </a:cubicBezTo>
                    <a:cubicBezTo>
                      <a:pt x="1336" y="3757"/>
                      <a:pt x="1986" y="4109"/>
                      <a:pt x="2800" y="4290"/>
                    </a:cubicBezTo>
                    <a:cubicBezTo>
                      <a:pt x="3126" y="4362"/>
                      <a:pt x="3474" y="4396"/>
                      <a:pt x="3829" y="4396"/>
                    </a:cubicBezTo>
                    <a:cubicBezTo>
                      <a:pt x="4307" y="4396"/>
                      <a:pt x="4799" y="4334"/>
                      <a:pt x="5273" y="4219"/>
                    </a:cubicBezTo>
                    <a:cubicBezTo>
                      <a:pt x="6477" y="3929"/>
                      <a:pt x="7560" y="3295"/>
                      <a:pt x="7992" y="2473"/>
                    </a:cubicBezTo>
                    <a:cubicBezTo>
                      <a:pt x="8673" y="1170"/>
                      <a:pt x="7503" y="238"/>
                      <a:pt x="6741" y="238"/>
                    </a:cubicBezTo>
                    <a:cubicBezTo>
                      <a:pt x="6694" y="238"/>
                      <a:pt x="6650" y="241"/>
                      <a:pt x="6607" y="248"/>
                    </a:cubicBezTo>
                    <a:cubicBezTo>
                      <a:pt x="6599" y="248"/>
                      <a:pt x="6595" y="252"/>
                      <a:pt x="6591" y="252"/>
                    </a:cubicBezTo>
                    <a:cubicBezTo>
                      <a:pt x="5912" y="379"/>
                      <a:pt x="4646" y="1026"/>
                      <a:pt x="3626" y="1026"/>
                    </a:cubicBezTo>
                    <a:cubicBezTo>
                      <a:pt x="3529" y="1026"/>
                      <a:pt x="3434" y="1021"/>
                      <a:pt x="3342" y="1008"/>
                    </a:cubicBezTo>
                    <a:cubicBezTo>
                      <a:pt x="2234" y="861"/>
                      <a:pt x="2221" y="277"/>
                      <a:pt x="1877" y="84"/>
                    </a:cubicBezTo>
                    <a:cubicBezTo>
                      <a:pt x="1789" y="34"/>
                      <a:pt x="1643"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8106232" y="2916918"/>
                <a:ext cx="242216" cy="93713"/>
              </a:xfrm>
              <a:custGeom>
                <a:avLst/>
                <a:gdLst/>
                <a:ahLst/>
                <a:cxnLst/>
                <a:rect l="l" t="t" r="r" b="b"/>
                <a:pathLst>
                  <a:path w="6273" h="2427" extrusionOk="0">
                    <a:moveTo>
                      <a:pt x="1026" y="0"/>
                    </a:moveTo>
                    <a:cubicBezTo>
                      <a:pt x="781" y="0"/>
                      <a:pt x="484" y="69"/>
                      <a:pt x="228" y="256"/>
                    </a:cubicBezTo>
                    <a:cubicBezTo>
                      <a:pt x="89" y="756"/>
                      <a:pt x="1" y="1528"/>
                      <a:pt x="685" y="1784"/>
                    </a:cubicBezTo>
                    <a:cubicBezTo>
                      <a:pt x="833" y="1840"/>
                      <a:pt x="968" y="1863"/>
                      <a:pt x="1091" y="1863"/>
                    </a:cubicBezTo>
                    <a:cubicBezTo>
                      <a:pt x="1738" y="1863"/>
                      <a:pt x="2037" y="1199"/>
                      <a:pt x="2104" y="1033"/>
                    </a:cubicBezTo>
                    <a:lnTo>
                      <a:pt x="2104" y="1033"/>
                    </a:lnTo>
                    <a:cubicBezTo>
                      <a:pt x="2045" y="1234"/>
                      <a:pt x="1789" y="2250"/>
                      <a:pt x="2754" y="2410"/>
                    </a:cubicBezTo>
                    <a:cubicBezTo>
                      <a:pt x="2825" y="2421"/>
                      <a:pt x="2891" y="2427"/>
                      <a:pt x="2954" y="2427"/>
                    </a:cubicBezTo>
                    <a:cubicBezTo>
                      <a:pt x="3766" y="2427"/>
                      <a:pt x="3948" y="1507"/>
                      <a:pt x="3976" y="1335"/>
                    </a:cubicBezTo>
                    <a:lnTo>
                      <a:pt x="3976" y="1335"/>
                    </a:lnTo>
                    <a:cubicBezTo>
                      <a:pt x="3959" y="1474"/>
                      <a:pt x="3942" y="2103"/>
                      <a:pt x="4966" y="2200"/>
                    </a:cubicBezTo>
                    <a:cubicBezTo>
                      <a:pt x="5032" y="2206"/>
                      <a:pt x="5094" y="2209"/>
                      <a:pt x="5153" y="2209"/>
                    </a:cubicBezTo>
                    <a:cubicBezTo>
                      <a:pt x="6130" y="2209"/>
                      <a:pt x="6273" y="1417"/>
                      <a:pt x="6221" y="756"/>
                    </a:cubicBezTo>
                    <a:cubicBezTo>
                      <a:pt x="6213" y="584"/>
                      <a:pt x="6192" y="416"/>
                      <a:pt x="6162" y="248"/>
                    </a:cubicBezTo>
                    <a:cubicBezTo>
                      <a:pt x="6154" y="248"/>
                      <a:pt x="6150" y="252"/>
                      <a:pt x="6146" y="252"/>
                    </a:cubicBezTo>
                    <a:cubicBezTo>
                      <a:pt x="5467" y="379"/>
                      <a:pt x="4201" y="1026"/>
                      <a:pt x="3181" y="1026"/>
                    </a:cubicBezTo>
                    <a:cubicBezTo>
                      <a:pt x="3084" y="1026"/>
                      <a:pt x="2989" y="1021"/>
                      <a:pt x="2897" y="1008"/>
                    </a:cubicBezTo>
                    <a:cubicBezTo>
                      <a:pt x="1789" y="861"/>
                      <a:pt x="1776" y="277"/>
                      <a:pt x="1432" y="84"/>
                    </a:cubicBezTo>
                    <a:cubicBezTo>
                      <a:pt x="1344" y="34"/>
                      <a:pt x="1198"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8122604" y="3027543"/>
                <a:ext cx="169895" cy="59116"/>
              </a:xfrm>
              <a:custGeom>
                <a:avLst/>
                <a:gdLst/>
                <a:ahLst/>
                <a:cxnLst/>
                <a:rect l="l" t="t" r="r" b="b"/>
                <a:pathLst>
                  <a:path w="4400" h="1531" extrusionOk="0">
                    <a:moveTo>
                      <a:pt x="1605" y="1"/>
                    </a:moveTo>
                    <a:cubicBezTo>
                      <a:pt x="790" y="1"/>
                      <a:pt x="271" y="258"/>
                      <a:pt x="1" y="443"/>
                    </a:cubicBezTo>
                    <a:cubicBezTo>
                      <a:pt x="463" y="892"/>
                      <a:pt x="1113" y="1244"/>
                      <a:pt x="1927" y="1425"/>
                    </a:cubicBezTo>
                    <a:cubicBezTo>
                      <a:pt x="2253" y="1497"/>
                      <a:pt x="2601" y="1531"/>
                      <a:pt x="2956" y="1531"/>
                    </a:cubicBezTo>
                    <a:cubicBezTo>
                      <a:pt x="3434" y="1531"/>
                      <a:pt x="3926" y="1469"/>
                      <a:pt x="4400" y="1354"/>
                    </a:cubicBezTo>
                    <a:cubicBezTo>
                      <a:pt x="4022" y="879"/>
                      <a:pt x="3300" y="199"/>
                      <a:pt x="2204" y="44"/>
                    </a:cubicBezTo>
                    <a:cubicBezTo>
                      <a:pt x="1989" y="14"/>
                      <a:pt x="1789" y="1"/>
                      <a:pt x="1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8170986" y="3229216"/>
                <a:ext cx="376317" cy="118154"/>
              </a:xfrm>
              <a:custGeom>
                <a:avLst/>
                <a:gdLst/>
                <a:ahLst/>
                <a:cxnLst/>
                <a:rect l="l" t="t" r="r" b="b"/>
                <a:pathLst>
                  <a:path w="9746" h="3060" extrusionOk="0">
                    <a:moveTo>
                      <a:pt x="619" y="0"/>
                    </a:moveTo>
                    <a:cubicBezTo>
                      <a:pt x="311" y="0"/>
                      <a:pt x="0" y="400"/>
                      <a:pt x="104" y="840"/>
                    </a:cubicBezTo>
                    <a:cubicBezTo>
                      <a:pt x="246" y="1449"/>
                      <a:pt x="825" y="2364"/>
                      <a:pt x="3272" y="2939"/>
                    </a:cubicBezTo>
                    <a:cubicBezTo>
                      <a:pt x="3628" y="3022"/>
                      <a:pt x="3998" y="3059"/>
                      <a:pt x="4372" y="3059"/>
                    </a:cubicBezTo>
                    <a:cubicBezTo>
                      <a:pt x="6585" y="3059"/>
                      <a:pt x="8957" y="1777"/>
                      <a:pt x="9338" y="1339"/>
                    </a:cubicBezTo>
                    <a:cubicBezTo>
                      <a:pt x="9746" y="874"/>
                      <a:pt x="9346" y="111"/>
                      <a:pt x="9030" y="111"/>
                    </a:cubicBezTo>
                    <a:cubicBezTo>
                      <a:pt x="8999" y="111"/>
                      <a:pt x="8968" y="118"/>
                      <a:pt x="8939" y="135"/>
                    </a:cubicBezTo>
                    <a:cubicBezTo>
                      <a:pt x="8630" y="309"/>
                      <a:pt x="6671" y="1903"/>
                      <a:pt x="4384" y="1903"/>
                    </a:cubicBezTo>
                    <a:cubicBezTo>
                      <a:pt x="4308" y="1903"/>
                      <a:pt x="4231" y="1901"/>
                      <a:pt x="4154" y="1898"/>
                    </a:cubicBezTo>
                    <a:cubicBezTo>
                      <a:pt x="1770" y="1789"/>
                      <a:pt x="1023" y="311"/>
                      <a:pt x="947" y="198"/>
                    </a:cubicBezTo>
                    <a:cubicBezTo>
                      <a:pt x="854" y="59"/>
                      <a:pt x="737" y="0"/>
                      <a:pt x="6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8084687" y="3438651"/>
                <a:ext cx="679734" cy="453349"/>
              </a:xfrm>
              <a:custGeom>
                <a:avLst/>
                <a:gdLst/>
                <a:ahLst/>
                <a:cxnLst/>
                <a:rect l="l" t="t" r="r" b="b"/>
                <a:pathLst>
                  <a:path w="17604" h="11741" extrusionOk="0">
                    <a:moveTo>
                      <a:pt x="994" y="0"/>
                    </a:moveTo>
                    <a:cubicBezTo>
                      <a:pt x="870" y="0"/>
                      <a:pt x="734" y="40"/>
                      <a:pt x="601" y="159"/>
                    </a:cubicBezTo>
                    <a:cubicBezTo>
                      <a:pt x="328" y="402"/>
                      <a:pt x="148" y="826"/>
                      <a:pt x="64" y="1070"/>
                    </a:cubicBezTo>
                    <a:cubicBezTo>
                      <a:pt x="17" y="1187"/>
                      <a:pt x="1" y="1259"/>
                      <a:pt x="1" y="1259"/>
                    </a:cubicBezTo>
                    <a:cubicBezTo>
                      <a:pt x="1" y="1259"/>
                      <a:pt x="13" y="1338"/>
                      <a:pt x="51" y="1494"/>
                    </a:cubicBezTo>
                    <a:cubicBezTo>
                      <a:pt x="320" y="2547"/>
                      <a:pt x="1638" y="6946"/>
                      <a:pt x="5722" y="9876"/>
                    </a:cubicBezTo>
                    <a:cubicBezTo>
                      <a:pt x="7552" y="11188"/>
                      <a:pt x="9316" y="11740"/>
                      <a:pt x="10874" y="11740"/>
                    </a:cubicBezTo>
                    <a:cubicBezTo>
                      <a:pt x="13291" y="11740"/>
                      <a:pt x="15212" y="10411"/>
                      <a:pt x="16118" y="8532"/>
                    </a:cubicBezTo>
                    <a:cubicBezTo>
                      <a:pt x="17604" y="5439"/>
                      <a:pt x="16605" y="1834"/>
                      <a:pt x="16605" y="1834"/>
                    </a:cubicBezTo>
                    <a:lnTo>
                      <a:pt x="16605" y="1834"/>
                    </a:lnTo>
                    <a:lnTo>
                      <a:pt x="15069" y="2362"/>
                    </a:lnTo>
                    <a:lnTo>
                      <a:pt x="12026" y="3416"/>
                    </a:lnTo>
                    <a:cubicBezTo>
                      <a:pt x="12026" y="3416"/>
                      <a:pt x="13591" y="5523"/>
                      <a:pt x="11749" y="7156"/>
                    </a:cubicBezTo>
                    <a:cubicBezTo>
                      <a:pt x="11230" y="7617"/>
                      <a:pt x="10646" y="7810"/>
                      <a:pt x="10031" y="7810"/>
                    </a:cubicBezTo>
                    <a:cubicBezTo>
                      <a:pt x="8464" y="7810"/>
                      <a:pt x="6701" y="6554"/>
                      <a:pt x="5323" y="5288"/>
                    </a:cubicBezTo>
                    <a:cubicBezTo>
                      <a:pt x="3690" y="3781"/>
                      <a:pt x="2011" y="1112"/>
                      <a:pt x="1554" y="360"/>
                    </a:cubicBezTo>
                    <a:cubicBezTo>
                      <a:pt x="1474" y="234"/>
                      <a:pt x="1432" y="159"/>
                      <a:pt x="1432" y="159"/>
                    </a:cubicBezTo>
                    <a:cubicBezTo>
                      <a:pt x="1432" y="159"/>
                      <a:pt x="124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7937843" y="3244430"/>
                <a:ext cx="202136" cy="184529"/>
              </a:xfrm>
              <a:custGeom>
                <a:avLst/>
                <a:gdLst/>
                <a:ahLst/>
                <a:cxnLst/>
                <a:rect l="l" t="t" r="r" b="b"/>
                <a:pathLst>
                  <a:path w="5235" h="4779" extrusionOk="0">
                    <a:moveTo>
                      <a:pt x="3597" y="1"/>
                    </a:moveTo>
                    <a:cubicBezTo>
                      <a:pt x="2654" y="1"/>
                      <a:pt x="827" y="221"/>
                      <a:pt x="568" y="324"/>
                    </a:cubicBezTo>
                    <a:cubicBezTo>
                      <a:pt x="253" y="454"/>
                      <a:pt x="1" y="1080"/>
                      <a:pt x="1" y="1080"/>
                    </a:cubicBezTo>
                    <a:cubicBezTo>
                      <a:pt x="1" y="1080"/>
                      <a:pt x="845" y="3292"/>
                      <a:pt x="971" y="3552"/>
                    </a:cubicBezTo>
                    <a:cubicBezTo>
                      <a:pt x="1094" y="3807"/>
                      <a:pt x="3090" y="4779"/>
                      <a:pt x="3708" y="4779"/>
                    </a:cubicBezTo>
                    <a:cubicBezTo>
                      <a:pt x="3721" y="4779"/>
                      <a:pt x="3733" y="4778"/>
                      <a:pt x="3745" y="4778"/>
                    </a:cubicBezTo>
                    <a:cubicBezTo>
                      <a:pt x="4316" y="4736"/>
                      <a:pt x="5176" y="4249"/>
                      <a:pt x="5176" y="4249"/>
                    </a:cubicBezTo>
                    <a:cubicBezTo>
                      <a:pt x="5176" y="4249"/>
                      <a:pt x="5235" y="3401"/>
                      <a:pt x="5075" y="2679"/>
                    </a:cubicBezTo>
                    <a:cubicBezTo>
                      <a:pt x="4920" y="1953"/>
                      <a:pt x="4605" y="169"/>
                      <a:pt x="4060" y="35"/>
                    </a:cubicBezTo>
                    <a:cubicBezTo>
                      <a:pt x="3963" y="11"/>
                      <a:pt x="3801" y="1"/>
                      <a:pt x="3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7963791" y="3314704"/>
                <a:ext cx="181402" cy="182290"/>
              </a:xfrm>
              <a:custGeom>
                <a:avLst/>
                <a:gdLst/>
                <a:ahLst/>
                <a:cxnLst/>
                <a:rect l="l" t="t" r="r" b="b"/>
                <a:pathLst>
                  <a:path w="4698" h="4721" extrusionOk="0">
                    <a:moveTo>
                      <a:pt x="4156" y="0"/>
                    </a:moveTo>
                    <a:cubicBezTo>
                      <a:pt x="4083" y="0"/>
                      <a:pt x="3997" y="35"/>
                      <a:pt x="3896" y="116"/>
                    </a:cubicBezTo>
                    <a:cubicBezTo>
                      <a:pt x="3535" y="406"/>
                      <a:pt x="3585" y="1094"/>
                      <a:pt x="3640" y="1467"/>
                    </a:cubicBezTo>
                    <a:cubicBezTo>
                      <a:pt x="3694" y="1841"/>
                      <a:pt x="3472" y="2185"/>
                      <a:pt x="3035" y="2341"/>
                    </a:cubicBezTo>
                    <a:cubicBezTo>
                      <a:pt x="2942" y="2375"/>
                      <a:pt x="2817" y="2389"/>
                      <a:pt x="2675" y="2389"/>
                    </a:cubicBezTo>
                    <a:cubicBezTo>
                      <a:pt x="2156" y="2389"/>
                      <a:pt x="1417" y="2198"/>
                      <a:pt x="1226" y="2105"/>
                    </a:cubicBezTo>
                    <a:cubicBezTo>
                      <a:pt x="1155" y="2059"/>
                      <a:pt x="1096" y="1996"/>
                      <a:pt x="1054" y="1921"/>
                    </a:cubicBezTo>
                    <a:cubicBezTo>
                      <a:pt x="823" y="1589"/>
                      <a:pt x="567" y="934"/>
                      <a:pt x="567" y="934"/>
                    </a:cubicBezTo>
                    <a:cubicBezTo>
                      <a:pt x="399" y="1056"/>
                      <a:pt x="257" y="1216"/>
                      <a:pt x="152" y="1392"/>
                    </a:cubicBezTo>
                    <a:cubicBezTo>
                      <a:pt x="1" y="1669"/>
                      <a:pt x="131" y="2022"/>
                      <a:pt x="215" y="2126"/>
                    </a:cubicBezTo>
                    <a:cubicBezTo>
                      <a:pt x="290" y="2227"/>
                      <a:pt x="357" y="2332"/>
                      <a:pt x="420" y="2437"/>
                    </a:cubicBezTo>
                    <a:cubicBezTo>
                      <a:pt x="420" y="2437"/>
                      <a:pt x="252" y="2513"/>
                      <a:pt x="248" y="2664"/>
                    </a:cubicBezTo>
                    <a:cubicBezTo>
                      <a:pt x="240" y="2815"/>
                      <a:pt x="555" y="3121"/>
                      <a:pt x="555" y="3121"/>
                    </a:cubicBezTo>
                    <a:cubicBezTo>
                      <a:pt x="555" y="3121"/>
                      <a:pt x="504" y="3134"/>
                      <a:pt x="513" y="3314"/>
                    </a:cubicBezTo>
                    <a:cubicBezTo>
                      <a:pt x="521" y="3491"/>
                      <a:pt x="1201" y="4045"/>
                      <a:pt x="1436" y="4129"/>
                    </a:cubicBezTo>
                    <a:cubicBezTo>
                      <a:pt x="1528" y="4161"/>
                      <a:pt x="1686" y="4167"/>
                      <a:pt x="1862" y="4167"/>
                    </a:cubicBezTo>
                    <a:cubicBezTo>
                      <a:pt x="1946" y="4167"/>
                      <a:pt x="2034" y="4165"/>
                      <a:pt x="2120" y="4165"/>
                    </a:cubicBezTo>
                    <a:cubicBezTo>
                      <a:pt x="2316" y="4165"/>
                      <a:pt x="2504" y="4172"/>
                      <a:pt x="2620" y="4213"/>
                    </a:cubicBezTo>
                    <a:cubicBezTo>
                      <a:pt x="2897" y="4313"/>
                      <a:pt x="3044" y="4519"/>
                      <a:pt x="3182" y="4704"/>
                    </a:cubicBezTo>
                    <a:lnTo>
                      <a:pt x="3186" y="4704"/>
                    </a:lnTo>
                    <a:cubicBezTo>
                      <a:pt x="3195" y="4715"/>
                      <a:pt x="3209" y="4721"/>
                      <a:pt x="3227" y="4721"/>
                    </a:cubicBezTo>
                    <a:cubicBezTo>
                      <a:pt x="3282" y="4721"/>
                      <a:pt x="3377" y="4673"/>
                      <a:pt x="3493" y="4594"/>
                    </a:cubicBezTo>
                    <a:cubicBezTo>
                      <a:pt x="3933" y="4296"/>
                      <a:pt x="4685" y="3570"/>
                      <a:pt x="4685" y="3570"/>
                    </a:cubicBezTo>
                    <a:cubicBezTo>
                      <a:pt x="4504" y="3226"/>
                      <a:pt x="4672" y="2580"/>
                      <a:pt x="4685" y="2139"/>
                    </a:cubicBezTo>
                    <a:cubicBezTo>
                      <a:pt x="4697" y="1703"/>
                      <a:pt x="4555" y="851"/>
                      <a:pt x="4492" y="490"/>
                    </a:cubicBezTo>
                    <a:cubicBezTo>
                      <a:pt x="4446" y="230"/>
                      <a:pt x="4344" y="0"/>
                      <a:pt x="4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6735177" y="4174452"/>
                <a:ext cx="121552" cy="102285"/>
              </a:xfrm>
              <a:custGeom>
                <a:avLst/>
                <a:gdLst/>
                <a:ahLst/>
                <a:cxnLst/>
                <a:rect l="l" t="t" r="r" b="b"/>
                <a:pathLst>
                  <a:path w="3148" h="2649" extrusionOk="0">
                    <a:moveTo>
                      <a:pt x="613" y="1"/>
                    </a:moveTo>
                    <a:cubicBezTo>
                      <a:pt x="565" y="1"/>
                      <a:pt x="528" y="16"/>
                      <a:pt x="504" y="49"/>
                    </a:cubicBezTo>
                    <a:cubicBezTo>
                      <a:pt x="189" y="494"/>
                      <a:pt x="0" y="943"/>
                      <a:pt x="592" y="1422"/>
                    </a:cubicBezTo>
                    <a:cubicBezTo>
                      <a:pt x="1137" y="1863"/>
                      <a:pt x="2020" y="2649"/>
                      <a:pt x="2455" y="2649"/>
                    </a:cubicBezTo>
                    <a:cubicBezTo>
                      <a:pt x="2492" y="2649"/>
                      <a:pt x="2526" y="2643"/>
                      <a:pt x="2556" y="2631"/>
                    </a:cubicBezTo>
                    <a:cubicBezTo>
                      <a:pt x="2938" y="2480"/>
                      <a:pt x="3148" y="1833"/>
                      <a:pt x="2472" y="1287"/>
                    </a:cubicBezTo>
                    <a:cubicBezTo>
                      <a:pt x="1878" y="808"/>
                      <a:pt x="963" y="1"/>
                      <a:pt x="6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8480311" y="3295784"/>
                <a:ext cx="299517" cy="298089"/>
              </a:xfrm>
              <a:custGeom>
                <a:avLst/>
                <a:gdLst/>
                <a:ahLst/>
                <a:cxnLst/>
                <a:rect l="l" t="t" r="r" b="b"/>
                <a:pathLst>
                  <a:path w="7757" h="7720" extrusionOk="0">
                    <a:moveTo>
                      <a:pt x="2948" y="0"/>
                    </a:moveTo>
                    <a:cubicBezTo>
                      <a:pt x="2547" y="0"/>
                      <a:pt x="2209" y="110"/>
                      <a:pt x="1977" y="325"/>
                    </a:cubicBezTo>
                    <a:cubicBezTo>
                      <a:pt x="9" y="2125"/>
                      <a:pt x="0" y="3989"/>
                      <a:pt x="344" y="5618"/>
                    </a:cubicBezTo>
                    <a:cubicBezTo>
                      <a:pt x="689" y="7250"/>
                      <a:pt x="1415" y="7561"/>
                      <a:pt x="2233" y="7708"/>
                    </a:cubicBezTo>
                    <a:cubicBezTo>
                      <a:pt x="2275" y="7715"/>
                      <a:pt x="2324" y="7719"/>
                      <a:pt x="2378" y="7719"/>
                    </a:cubicBezTo>
                    <a:cubicBezTo>
                      <a:pt x="3389" y="7719"/>
                      <a:pt x="6419" y="6437"/>
                      <a:pt x="7073" y="5676"/>
                    </a:cubicBezTo>
                    <a:cubicBezTo>
                      <a:pt x="7757" y="4875"/>
                      <a:pt x="6615" y="1983"/>
                      <a:pt x="5297" y="954"/>
                    </a:cubicBezTo>
                    <a:cubicBezTo>
                      <a:pt x="4471" y="310"/>
                      <a:pt x="3621" y="0"/>
                      <a:pt x="2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36"/>
            <p:cNvGrpSpPr/>
            <p:nvPr/>
          </p:nvGrpSpPr>
          <p:grpSpPr>
            <a:xfrm>
              <a:off x="2815860" y="3212009"/>
              <a:ext cx="2845200" cy="1868970"/>
              <a:chOff x="3280670" y="3020482"/>
              <a:chExt cx="2770939" cy="1813654"/>
            </a:xfrm>
          </p:grpSpPr>
          <p:sp>
            <p:nvSpPr>
              <p:cNvPr id="963" name="Google Shape;963;p36"/>
              <p:cNvSpPr/>
              <p:nvPr/>
            </p:nvSpPr>
            <p:spPr>
              <a:xfrm rot="-4317798">
                <a:off x="3729289" y="3604367"/>
                <a:ext cx="270795" cy="845963"/>
              </a:xfrm>
              <a:custGeom>
                <a:avLst/>
                <a:gdLst/>
                <a:ahLst/>
                <a:cxnLst/>
                <a:rect l="l" t="t" r="r" b="b"/>
                <a:pathLst>
                  <a:path w="7371" h="23027" extrusionOk="0">
                    <a:moveTo>
                      <a:pt x="1301" y="0"/>
                    </a:moveTo>
                    <a:cubicBezTo>
                      <a:pt x="1301" y="0"/>
                      <a:pt x="0" y="8353"/>
                      <a:pt x="508" y="14028"/>
                    </a:cubicBezTo>
                    <a:cubicBezTo>
                      <a:pt x="856" y="17910"/>
                      <a:pt x="1528" y="20684"/>
                      <a:pt x="1914" y="22057"/>
                    </a:cubicBezTo>
                    <a:cubicBezTo>
                      <a:pt x="2094" y="22691"/>
                      <a:pt x="2212" y="23026"/>
                      <a:pt x="2212" y="23026"/>
                    </a:cubicBezTo>
                    <a:lnTo>
                      <a:pt x="7370" y="21272"/>
                    </a:lnTo>
                    <a:cubicBezTo>
                      <a:pt x="7370" y="21272"/>
                      <a:pt x="7144" y="20542"/>
                      <a:pt x="6804" y="19358"/>
                    </a:cubicBezTo>
                    <a:cubicBezTo>
                      <a:pt x="6644" y="18812"/>
                      <a:pt x="6464" y="18174"/>
                      <a:pt x="6267" y="17465"/>
                    </a:cubicBezTo>
                    <a:cubicBezTo>
                      <a:pt x="5687" y="15366"/>
                      <a:pt x="4986" y="12659"/>
                      <a:pt x="4449" y="10019"/>
                    </a:cubicBezTo>
                    <a:cubicBezTo>
                      <a:pt x="3849" y="7052"/>
                      <a:pt x="3450" y="4042"/>
                      <a:pt x="3253" y="1020"/>
                    </a:cubicBezTo>
                    <a:cubicBezTo>
                      <a:pt x="3215" y="365"/>
                      <a:pt x="3203" y="0"/>
                      <a:pt x="3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6"/>
              <p:cNvSpPr/>
              <p:nvPr/>
            </p:nvSpPr>
            <p:spPr>
              <a:xfrm rot="-4317798">
                <a:off x="3729289" y="3604367"/>
                <a:ext cx="270795" cy="845963"/>
              </a:xfrm>
              <a:custGeom>
                <a:avLst/>
                <a:gdLst/>
                <a:ahLst/>
                <a:cxnLst/>
                <a:rect l="l" t="t" r="r" b="b"/>
                <a:pathLst>
                  <a:path w="7371" h="23027" extrusionOk="0">
                    <a:moveTo>
                      <a:pt x="1301" y="0"/>
                    </a:moveTo>
                    <a:cubicBezTo>
                      <a:pt x="1301" y="0"/>
                      <a:pt x="0" y="8353"/>
                      <a:pt x="508" y="14028"/>
                    </a:cubicBezTo>
                    <a:cubicBezTo>
                      <a:pt x="856" y="17910"/>
                      <a:pt x="1528" y="20684"/>
                      <a:pt x="1914" y="22057"/>
                    </a:cubicBezTo>
                    <a:cubicBezTo>
                      <a:pt x="2094" y="22691"/>
                      <a:pt x="2212" y="23026"/>
                      <a:pt x="2212" y="23026"/>
                    </a:cubicBezTo>
                    <a:lnTo>
                      <a:pt x="7370" y="21272"/>
                    </a:lnTo>
                    <a:cubicBezTo>
                      <a:pt x="7370" y="21272"/>
                      <a:pt x="7144" y="20542"/>
                      <a:pt x="6804" y="19358"/>
                    </a:cubicBezTo>
                    <a:cubicBezTo>
                      <a:pt x="6644" y="18812"/>
                      <a:pt x="6464" y="18174"/>
                      <a:pt x="6267" y="17465"/>
                    </a:cubicBezTo>
                    <a:cubicBezTo>
                      <a:pt x="5687" y="15366"/>
                      <a:pt x="4986" y="12659"/>
                      <a:pt x="4449" y="10019"/>
                    </a:cubicBezTo>
                    <a:cubicBezTo>
                      <a:pt x="3849" y="7052"/>
                      <a:pt x="3450" y="4042"/>
                      <a:pt x="3253" y="1020"/>
                    </a:cubicBezTo>
                    <a:cubicBezTo>
                      <a:pt x="3215" y="365"/>
                      <a:pt x="3203" y="0"/>
                      <a:pt x="3203" y="0"/>
                    </a:cubicBezTo>
                    <a:close/>
                  </a:path>
                </a:pathLst>
              </a:custGeom>
              <a:solidFill>
                <a:srgbClr val="202F34">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rot="-4317798">
                <a:off x="3665144" y="3652449"/>
                <a:ext cx="94159" cy="161353"/>
              </a:xfrm>
              <a:custGeom>
                <a:avLst/>
                <a:gdLst/>
                <a:ahLst/>
                <a:cxnLst/>
                <a:rect l="l" t="t" r="r" b="b"/>
                <a:pathLst>
                  <a:path w="2563" h="4392" extrusionOk="0">
                    <a:moveTo>
                      <a:pt x="854" y="1"/>
                    </a:moveTo>
                    <a:cubicBezTo>
                      <a:pt x="839" y="1"/>
                      <a:pt x="825" y="2"/>
                      <a:pt x="811" y="5"/>
                    </a:cubicBezTo>
                    <a:cubicBezTo>
                      <a:pt x="227" y="131"/>
                      <a:pt x="252" y="996"/>
                      <a:pt x="483" y="1659"/>
                    </a:cubicBezTo>
                    <a:cubicBezTo>
                      <a:pt x="710" y="2318"/>
                      <a:pt x="1" y="2876"/>
                      <a:pt x="1" y="2876"/>
                    </a:cubicBezTo>
                    <a:lnTo>
                      <a:pt x="911" y="4392"/>
                    </a:lnTo>
                    <a:cubicBezTo>
                      <a:pt x="911" y="4392"/>
                      <a:pt x="2309" y="3741"/>
                      <a:pt x="2439" y="3082"/>
                    </a:cubicBezTo>
                    <a:cubicBezTo>
                      <a:pt x="2562" y="2435"/>
                      <a:pt x="145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rot="-4317798">
                <a:off x="3292251" y="3884948"/>
                <a:ext cx="153160" cy="135563"/>
              </a:xfrm>
              <a:custGeom>
                <a:avLst/>
                <a:gdLst/>
                <a:ahLst/>
                <a:cxnLst/>
                <a:rect l="l" t="t" r="r" b="b"/>
                <a:pathLst>
                  <a:path w="4169" h="3690" extrusionOk="0">
                    <a:moveTo>
                      <a:pt x="2075" y="1"/>
                    </a:moveTo>
                    <a:cubicBezTo>
                      <a:pt x="1459" y="1"/>
                      <a:pt x="843" y="169"/>
                      <a:pt x="559" y="336"/>
                    </a:cubicBezTo>
                    <a:cubicBezTo>
                      <a:pt x="1" y="667"/>
                      <a:pt x="840" y="1074"/>
                      <a:pt x="1499" y="1733"/>
                    </a:cubicBezTo>
                    <a:cubicBezTo>
                      <a:pt x="2158" y="2397"/>
                      <a:pt x="1810" y="3689"/>
                      <a:pt x="1810" y="3689"/>
                    </a:cubicBezTo>
                    <a:lnTo>
                      <a:pt x="3761" y="3312"/>
                    </a:lnTo>
                    <a:cubicBezTo>
                      <a:pt x="3761" y="3312"/>
                      <a:pt x="4169" y="1557"/>
                      <a:pt x="3560" y="617"/>
                    </a:cubicBezTo>
                    <a:cubicBezTo>
                      <a:pt x="3260" y="156"/>
                      <a:pt x="2667" y="1"/>
                      <a:pt x="2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rot="-4317798">
                <a:off x="3719562" y="3804410"/>
                <a:ext cx="628695" cy="799563"/>
              </a:xfrm>
              <a:custGeom>
                <a:avLst/>
                <a:gdLst/>
                <a:ahLst/>
                <a:cxnLst/>
                <a:rect l="l" t="t" r="r" b="b"/>
                <a:pathLst>
                  <a:path w="17113" h="21764" extrusionOk="0">
                    <a:moveTo>
                      <a:pt x="16223" y="1"/>
                    </a:moveTo>
                    <a:cubicBezTo>
                      <a:pt x="16188" y="1"/>
                      <a:pt x="16168" y="4"/>
                      <a:pt x="16168" y="4"/>
                    </a:cubicBezTo>
                    <a:cubicBezTo>
                      <a:pt x="16168" y="4"/>
                      <a:pt x="3517" y="6715"/>
                      <a:pt x="1759" y="11160"/>
                    </a:cubicBezTo>
                    <a:cubicBezTo>
                      <a:pt x="0" y="15609"/>
                      <a:pt x="3895" y="20718"/>
                      <a:pt x="3895" y="20718"/>
                    </a:cubicBezTo>
                    <a:cubicBezTo>
                      <a:pt x="4361" y="20940"/>
                      <a:pt x="4839" y="21133"/>
                      <a:pt x="5331" y="21297"/>
                    </a:cubicBezTo>
                    <a:cubicBezTo>
                      <a:pt x="6045" y="21538"/>
                      <a:pt x="6919" y="21764"/>
                      <a:pt x="7700" y="21764"/>
                    </a:cubicBezTo>
                    <a:cubicBezTo>
                      <a:pt x="8167" y="21764"/>
                      <a:pt x="8601" y="21683"/>
                      <a:pt x="8949" y="21477"/>
                    </a:cubicBezTo>
                    <a:cubicBezTo>
                      <a:pt x="10552" y="20541"/>
                      <a:pt x="10854" y="18254"/>
                      <a:pt x="10854" y="18254"/>
                    </a:cubicBezTo>
                    <a:cubicBezTo>
                      <a:pt x="10854" y="18254"/>
                      <a:pt x="9964" y="17553"/>
                      <a:pt x="9213" y="16189"/>
                    </a:cubicBezTo>
                    <a:cubicBezTo>
                      <a:pt x="8630" y="15123"/>
                      <a:pt x="8290" y="13943"/>
                      <a:pt x="8227" y="12730"/>
                    </a:cubicBezTo>
                    <a:cubicBezTo>
                      <a:pt x="8189" y="12147"/>
                      <a:pt x="8210" y="11563"/>
                      <a:pt x="8290" y="10984"/>
                    </a:cubicBezTo>
                    <a:cubicBezTo>
                      <a:pt x="8785" y="7286"/>
                      <a:pt x="13826" y="3555"/>
                      <a:pt x="16029" y="2086"/>
                    </a:cubicBezTo>
                    <a:cubicBezTo>
                      <a:pt x="16659" y="1666"/>
                      <a:pt x="17058" y="1427"/>
                      <a:pt x="17058" y="1427"/>
                    </a:cubicBezTo>
                    <a:cubicBezTo>
                      <a:pt x="17058" y="1427"/>
                      <a:pt x="17112" y="1095"/>
                      <a:pt x="16881" y="512"/>
                    </a:cubicBezTo>
                    <a:cubicBezTo>
                      <a:pt x="16698" y="49"/>
                      <a:pt x="16356" y="1"/>
                      <a:pt x="16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rot="-4317798">
                <a:off x="3373785" y="3922435"/>
                <a:ext cx="142359" cy="54703"/>
              </a:xfrm>
              <a:custGeom>
                <a:avLst/>
                <a:gdLst/>
                <a:ahLst/>
                <a:cxnLst/>
                <a:rect l="l" t="t" r="r" b="b"/>
                <a:pathLst>
                  <a:path w="3875" h="1489" extrusionOk="0">
                    <a:moveTo>
                      <a:pt x="3139" y="1"/>
                    </a:moveTo>
                    <a:cubicBezTo>
                      <a:pt x="2581" y="1"/>
                      <a:pt x="714" y="366"/>
                      <a:pt x="714" y="366"/>
                    </a:cubicBezTo>
                    <a:cubicBezTo>
                      <a:pt x="0" y="496"/>
                      <a:pt x="151" y="1462"/>
                      <a:pt x="714" y="1487"/>
                    </a:cubicBezTo>
                    <a:cubicBezTo>
                      <a:pt x="732" y="1488"/>
                      <a:pt x="751" y="1488"/>
                      <a:pt x="771" y="1488"/>
                    </a:cubicBezTo>
                    <a:cubicBezTo>
                      <a:pt x="1384" y="1488"/>
                      <a:pt x="3053" y="1127"/>
                      <a:pt x="3459" y="904"/>
                    </a:cubicBezTo>
                    <a:cubicBezTo>
                      <a:pt x="3874" y="673"/>
                      <a:pt x="3585" y="85"/>
                      <a:pt x="3253" y="10"/>
                    </a:cubicBezTo>
                    <a:cubicBezTo>
                      <a:pt x="3227" y="4"/>
                      <a:pt x="3188" y="1"/>
                      <a:pt x="3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rot="-4317798">
                <a:off x="3728054" y="3742022"/>
                <a:ext cx="72594" cy="105695"/>
              </a:xfrm>
              <a:custGeom>
                <a:avLst/>
                <a:gdLst/>
                <a:ahLst/>
                <a:cxnLst/>
                <a:rect l="l" t="t" r="r" b="b"/>
                <a:pathLst>
                  <a:path w="1976" h="2877" extrusionOk="0">
                    <a:moveTo>
                      <a:pt x="705" y="0"/>
                    </a:moveTo>
                    <a:cubicBezTo>
                      <a:pt x="651" y="0"/>
                      <a:pt x="594" y="8"/>
                      <a:pt x="534" y="23"/>
                    </a:cubicBezTo>
                    <a:cubicBezTo>
                      <a:pt x="1" y="153"/>
                      <a:pt x="177" y="707"/>
                      <a:pt x="303" y="1420"/>
                    </a:cubicBezTo>
                    <a:cubicBezTo>
                      <a:pt x="433" y="2130"/>
                      <a:pt x="735" y="2743"/>
                      <a:pt x="1067" y="2843"/>
                    </a:cubicBezTo>
                    <a:cubicBezTo>
                      <a:pt x="1135" y="2864"/>
                      <a:pt x="1216" y="2876"/>
                      <a:pt x="1299" y="2876"/>
                    </a:cubicBezTo>
                    <a:cubicBezTo>
                      <a:pt x="1618" y="2876"/>
                      <a:pt x="1976" y="2696"/>
                      <a:pt x="1856" y="2130"/>
                    </a:cubicBezTo>
                    <a:cubicBezTo>
                      <a:pt x="1711" y="1467"/>
                      <a:pt x="1481" y="0"/>
                      <a:pt x="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rot="-4317798">
                <a:off x="3987535" y="3887799"/>
                <a:ext cx="864148" cy="817785"/>
              </a:xfrm>
              <a:custGeom>
                <a:avLst/>
                <a:gdLst/>
                <a:ahLst/>
                <a:cxnLst/>
                <a:rect l="l" t="t" r="r" b="b"/>
                <a:pathLst>
                  <a:path w="23522" h="22260" extrusionOk="0">
                    <a:moveTo>
                      <a:pt x="20505" y="0"/>
                    </a:moveTo>
                    <a:cubicBezTo>
                      <a:pt x="20251" y="0"/>
                      <a:pt x="19978" y="18"/>
                      <a:pt x="19686" y="55"/>
                    </a:cubicBezTo>
                    <a:cubicBezTo>
                      <a:pt x="16786" y="416"/>
                      <a:pt x="16278" y="2069"/>
                      <a:pt x="15086" y="2628"/>
                    </a:cubicBezTo>
                    <a:cubicBezTo>
                      <a:pt x="14769" y="2775"/>
                      <a:pt x="14411" y="2822"/>
                      <a:pt x="14015" y="2822"/>
                    </a:cubicBezTo>
                    <a:cubicBezTo>
                      <a:pt x="13335" y="2822"/>
                      <a:pt x="12546" y="2684"/>
                      <a:pt x="11672" y="2684"/>
                    </a:cubicBezTo>
                    <a:cubicBezTo>
                      <a:pt x="11129" y="2684"/>
                      <a:pt x="10554" y="2737"/>
                      <a:pt x="9952" y="2909"/>
                    </a:cubicBezTo>
                    <a:cubicBezTo>
                      <a:pt x="7816" y="3517"/>
                      <a:pt x="6519" y="4558"/>
                      <a:pt x="6167" y="6413"/>
                    </a:cubicBezTo>
                    <a:cubicBezTo>
                      <a:pt x="6003" y="7253"/>
                      <a:pt x="5915" y="7853"/>
                      <a:pt x="5801" y="8302"/>
                    </a:cubicBezTo>
                    <a:cubicBezTo>
                      <a:pt x="5667" y="8844"/>
                      <a:pt x="5499" y="9163"/>
                      <a:pt x="5121" y="9414"/>
                    </a:cubicBezTo>
                    <a:cubicBezTo>
                      <a:pt x="4433" y="9868"/>
                      <a:pt x="2960" y="9822"/>
                      <a:pt x="2276" y="10938"/>
                    </a:cubicBezTo>
                    <a:cubicBezTo>
                      <a:pt x="1587" y="12055"/>
                      <a:pt x="1541" y="12739"/>
                      <a:pt x="1667" y="14879"/>
                    </a:cubicBezTo>
                    <a:cubicBezTo>
                      <a:pt x="1793" y="17016"/>
                      <a:pt x="446" y="16991"/>
                      <a:pt x="190" y="18183"/>
                    </a:cubicBezTo>
                    <a:cubicBezTo>
                      <a:pt x="68" y="18762"/>
                      <a:pt x="1" y="19601"/>
                      <a:pt x="240" y="20369"/>
                    </a:cubicBezTo>
                    <a:cubicBezTo>
                      <a:pt x="496" y="21188"/>
                      <a:pt x="1105" y="21927"/>
                      <a:pt x="2376" y="22174"/>
                    </a:cubicBezTo>
                    <a:cubicBezTo>
                      <a:pt x="2679" y="22233"/>
                      <a:pt x="2983" y="22260"/>
                      <a:pt x="3286" y="22260"/>
                    </a:cubicBezTo>
                    <a:cubicBezTo>
                      <a:pt x="5452" y="22260"/>
                      <a:pt x="7614" y="20910"/>
                      <a:pt x="9440" y="20516"/>
                    </a:cubicBezTo>
                    <a:cubicBezTo>
                      <a:pt x="10933" y="20192"/>
                      <a:pt x="12112" y="19670"/>
                      <a:pt x="13277" y="19670"/>
                    </a:cubicBezTo>
                    <a:cubicBezTo>
                      <a:pt x="13740" y="19670"/>
                      <a:pt x="14201" y="19752"/>
                      <a:pt x="14679" y="19962"/>
                    </a:cubicBezTo>
                    <a:cubicBezTo>
                      <a:pt x="15111" y="20147"/>
                      <a:pt x="15526" y="20374"/>
                      <a:pt x="15917" y="20638"/>
                    </a:cubicBezTo>
                    <a:cubicBezTo>
                      <a:pt x="16534" y="21062"/>
                      <a:pt x="16685" y="21368"/>
                      <a:pt x="16685" y="21368"/>
                    </a:cubicBezTo>
                    <a:lnTo>
                      <a:pt x="22150" y="14271"/>
                    </a:lnTo>
                    <a:cubicBezTo>
                      <a:pt x="21642" y="12693"/>
                      <a:pt x="23040" y="7333"/>
                      <a:pt x="23291" y="4231"/>
                    </a:cubicBezTo>
                    <a:cubicBezTo>
                      <a:pt x="23522" y="1442"/>
                      <a:pt x="22768" y="0"/>
                      <a:pt x="205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rot="-4317798">
                <a:off x="5052630" y="2918331"/>
                <a:ext cx="655367" cy="1198573"/>
              </a:xfrm>
              <a:custGeom>
                <a:avLst/>
                <a:gdLst/>
                <a:ahLst/>
                <a:cxnLst/>
                <a:rect l="l" t="t" r="r" b="b"/>
                <a:pathLst>
                  <a:path w="17839" h="32625" extrusionOk="0">
                    <a:moveTo>
                      <a:pt x="7870" y="0"/>
                    </a:moveTo>
                    <a:cubicBezTo>
                      <a:pt x="6301" y="0"/>
                      <a:pt x="4690" y="545"/>
                      <a:pt x="3216" y="1799"/>
                    </a:cubicBezTo>
                    <a:cubicBezTo>
                      <a:pt x="2267" y="2609"/>
                      <a:pt x="1763" y="3511"/>
                      <a:pt x="1537" y="4401"/>
                    </a:cubicBezTo>
                    <a:cubicBezTo>
                      <a:pt x="911" y="6873"/>
                      <a:pt x="2418" y="9241"/>
                      <a:pt x="2418" y="9241"/>
                    </a:cubicBezTo>
                    <a:cubicBezTo>
                      <a:pt x="2418" y="9241"/>
                      <a:pt x="1" y="15885"/>
                      <a:pt x="429" y="21560"/>
                    </a:cubicBezTo>
                    <a:cubicBezTo>
                      <a:pt x="843" y="27007"/>
                      <a:pt x="4630" y="32625"/>
                      <a:pt x="7124" y="32625"/>
                    </a:cubicBezTo>
                    <a:cubicBezTo>
                      <a:pt x="7230" y="32625"/>
                      <a:pt x="7333" y="32615"/>
                      <a:pt x="7434" y="32594"/>
                    </a:cubicBezTo>
                    <a:cubicBezTo>
                      <a:pt x="9910" y="32086"/>
                      <a:pt x="8815" y="29513"/>
                      <a:pt x="8815" y="29434"/>
                    </a:cubicBezTo>
                    <a:cubicBezTo>
                      <a:pt x="8815" y="29432"/>
                      <a:pt x="8816" y="29431"/>
                      <a:pt x="8818" y="29431"/>
                    </a:cubicBezTo>
                    <a:cubicBezTo>
                      <a:pt x="8868" y="29431"/>
                      <a:pt x="9419" y="29841"/>
                      <a:pt x="10103" y="29841"/>
                    </a:cubicBezTo>
                    <a:cubicBezTo>
                      <a:pt x="10676" y="29841"/>
                      <a:pt x="11344" y="29554"/>
                      <a:pt x="11891" y="28498"/>
                    </a:cubicBezTo>
                    <a:cubicBezTo>
                      <a:pt x="13096" y="26164"/>
                      <a:pt x="11942" y="21312"/>
                      <a:pt x="11896" y="21115"/>
                    </a:cubicBezTo>
                    <a:lnTo>
                      <a:pt x="11896" y="21115"/>
                    </a:lnTo>
                    <a:cubicBezTo>
                      <a:pt x="11919" y="21158"/>
                      <a:pt x="12115" y="21539"/>
                      <a:pt x="12529" y="21539"/>
                    </a:cubicBezTo>
                    <a:cubicBezTo>
                      <a:pt x="12554" y="21539"/>
                      <a:pt x="12579" y="21537"/>
                      <a:pt x="12605" y="21534"/>
                    </a:cubicBezTo>
                    <a:cubicBezTo>
                      <a:pt x="13104" y="21480"/>
                      <a:pt x="13822" y="20649"/>
                      <a:pt x="13742" y="19096"/>
                    </a:cubicBezTo>
                    <a:cubicBezTo>
                      <a:pt x="13658" y="17543"/>
                      <a:pt x="13822" y="16233"/>
                      <a:pt x="15828" y="13312"/>
                    </a:cubicBezTo>
                    <a:cubicBezTo>
                      <a:pt x="17839" y="10395"/>
                      <a:pt x="16445" y="5841"/>
                      <a:pt x="13822" y="2869"/>
                    </a:cubicBezTo>
                    <a:cubicBezTo>
                      <a:pt x="12277" y="1119"/>
                      <a:pt x="10117" y="0"/>
                      <a:pt x="7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rot="-4317798">
                <a:off x="5263417" y="3579935"/>
                <a:ext cx="320758" cy="402573"/>
              </a:xfrm>
              <a:custGeom>
                <a:avLst/>
                <a:gdLst/>
                <a:ahLst/>
                <a:cxnLst/>
                <a:rect l="l" t="t" r="r" b="b"/>
                <a:pathLst>
                  <a:path w="8731" h="10958" extrusionOk="0">
                    <a:moveTo>
                      <a:pt x="3547" y="1"/>
                    </a:moveTo>
                    <a:lnTo>
                      <a:pt x="2636" y="72"/>
                    </a:lnTo>
                    <a:lnTo>
                      <a:pt x="462" y="240"/>
                    </a:lnTo>
                    <a:cubicBezTo>
                      <a:pt x="462" y="240"/>
                      <a:pt x="0" y="3489"/>
                      <a:pt x="2099" y="6498"/>
                    </a:cubicBezTo>
                    <a:cubicBezTo>
                      <a:pt x="4193" y="9508"/>
                      <a:pt x="7740" y="10956"/>
                      <a:pt x="7740" y="10956"/>
                    </a:cubicBezTo>
                    <a:cubicBezTo>
                      <a:pt x="7740" y="10956"/>
                      <a:pt x="7750" y="10958"/>
                      <a:pt x="7771" y="10958"/>
                    </a:cubicBezTo>
                    <a:cubicBezTo>
                      <a:pt x="7830" y="10958"/>
                      <a:pt x="7975" y="10939"/>
                      <a:pt x="8206" y="10796"/>
                    </a:cubicBezTo>
                    <a:cubicBezTo>
                      <a:pt x="8239" y="10775"/>
                      <a:pt x="8277" y="10750"/>
                      <a:pt x="8311" y="10729"/>
                    </a:cubicBezTo>
                    <a:cubicBezTo>
                      <a:pt x="8697" y="10460"/>
                      <a:pt x="8730" y="9814"/>
                      <a:pt x="8730" y="9814"/>
                    </a:cubicBezTo>
                    <a:cubicBezTo>
                      <a:pt x="8730" y="9814"/>
                      <a:pt x="8223" y="9667"/>
                      <a:pt x="7513" y="9163"/>
                    </a:cubicBezTo>
                    <a:cubicBezTo>
                      <a:pt x="6741" y="8618"/>
                      <a:pt x="5734" y="7640"/>
                      <a:pt x="4915" y="5965"/>
                    </a:cubicBezTo>
                    <a:cubicBezTo>
                      <a:pt x="4391" y="4882"/>
                      <a:pt x="4009" y="3741"/>
                      <a:pt x="3778" y="2565"/>
                    </a:cubicBezTo>
                    <a:cubicBezTo>
                      <a:pt x="3677" y="2049"/>
                      <a:pt x="3606" y="1533"/>
                      <a:pt x="3568" y="1008"/>
                    </a:cubicBezTo>
                    <a:cubicBezTo>
                      <a:pt x="3538" y="672"/>
                      <a:pt x="3530" y="337"/>
                      <a:pt x="3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rot="-4317798">
                <a:off x="4930983" y="3642425"/>
                <a:ext cx="289641" cy="319179"/>
              </a:xfrm>
              <a:custGeom>
                <a:avLst/>
                <a:gdLst/>
                <a:ahLst/>
                <a:cxnLst/>
                <a:rect l="l" t="t" r="r" b="b"/>
                <a:pathLst>
                  <a:path w="7884" h="8688" extrusionOk="0">
                    <a:moveTo>
                      <a:pt x="5056" y="1"/>
                    </a:moveTo>
                    <a:cubicBezTo>
                      <a:pt x="4885" y="1"/>
                      <a:pt x="4711" y="12"/>
                      <a:pt x="4534" y="33"/>
                    </a:cubicBezTo>
                    <a:cubicBezTo>
                      <a:pt x="3560" y="150"/>
                      <a:pt x="2519" y="574"/>
                      <a:pt x="1755" y="1170"/>
                    </a:cubicBezTo>
                    <a:cubicBezTo>
                      <a:pt x="1" y="2547"/>
                      <a:pt x="1944" y="5980"/>
                      <a:pt x="2104" y="7084"/>
                    </a:cubicBezTo>
                    <a:cubicBezTo>
                      <a:pt x="2263" y="8188"/>
                      <a:pt x="2515" y="8683"/>
                      <a:pt x="3623" y="8687"/>
                    </a:cubicBezTo>
                    <a:cubicBezTo>
                      <a:pt x="3967" y="8683"/>
                      <a:pt x="4316" y="8662"/>
                      <a:pt x="4660" y="8616"/>
                    </a:cubicBezTo>
                    <a:cubicBezTo>
                      <a:pt x="5877" y="8465"/>
                      <a:pt x="7380" y="8079"/>
                      <a:pt x="7321" y="7395"/>
                    </a:cubicBezTo>
                    <a:cubicBezTo>
                      <a:pt x="7245" y="6488"/>
                      <a:pt x="7883" y="4528"/>
                      <a:pt x="7208" y="1439"/>
                    </a:cubicBezTo>
                    <a:cubicBezTo>
                      <a:pt x="6984" y="417"/>
                      <a:pt x="6104" y="1"/>
                      <a:pt x="5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rot="-4317798">
                <a:off x="4565619" y="3992610"/>
                <a:ext cx="279428" cy="303198"/>
              </a:xfrm>
              <a:custGeom>
                <a:avLst/>
                <a:gdLst/>
                <a:ahLst/>
                <a:cxnLst/>
                <a:rect l="l" t="t" r="r" b="b"/>
                <a:pathLst>
                  <a:path w="7606" h="8253" extrusionOk="0">
                    <a:moveTo>
                      <a:pt x="5838" y="0"/>
                    </a:moveTo>
                    <a:cubicBezTo>
                      <a:pt x="4493" y="0"/>
                      <a:pt x="2030" y="1603"/>
                      <a:pt x="1016" y="4046"/>
                    </a:cubicBezTo>
                    <a:cubicBezTo>
                      <a:pt x="0" y="6510"/>
                      <a:pt x="403" y="7039"/>
                      <a:pt x="534" y="7404"/>
                    </a:cubicBezTo>
                    <a:cubicBezTo>
                      <a:pt x="668" y="7774"/>
                      <a:pt x="1285" y="8252"/>
                      <a:pt x="1285" y="8252"/>
                    </a:cubicBezTo>
                    <a:cubicBezTo>
                      <a:pt x="1285" y="8252"/>
                      <a:pt x="1289" y="8253"/>
                      <a:pt x="1297" y="8253"/>
                    </a:cubicBezTo>
                    <a:cubicBezTo>
                      <a:pt x="1379" y="8253"/>
                      <a:pt x="1898" y="8184"/>
                      <a:pt x="3669" y="6728"/>
                    </a:cubicBezTo>
                    <a:cubicBezTo>
                      <a:pt x="5625" y="5121"/>
                      <a:pt x="7606" y="647"/>
                      <a:pt x="7606" y="647"/>
                    </a:cubicBezTo>
                    <a:cubicBezTo>
                      <a:pt x="7606" y="647"/>
                      <a:pt x="7203" y="21"/>
                      <a:pt x="5864" y="0"/>
                    </a:cubicBezTo>
                    <a:cubicBezTo>
                      <a:pt x="5855" y="0"/>
                      <a:pt x="5847" y="0"/>
                      <a:pt x="5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rot="-4317798">
                <a:off x="4558330" y="3709015"/>
                <a:ext cx="668482" cy="498165"/>
              </a:xfrm>
              <a:custGeom>
                <a:avLst/>
                <a:gdLst/>
                <a:ahLst/>
                <a:cxnLst/>
                <a:rect l="l" t="t" r="r" b="b"/>
                <a:pathLst>
                  <a:path w="18196" h="13560" extrusionOk="0">
                    <a:moveTo>
                      <a:pt x="6403" y="1"/>
                    </a:moveTo>
                    <a:cubicBezTo>
                      <a:pt x="5630" y="1"/>
                      <a:pt x="2216" y="2089"/>
                      <a:pt x="1138" y="4342"/>
                    </a:cubicBezTo>
                    <a:cubicBezTo>
                      <a:pt x="1125" y="4363"/>
                      <a:pt x="1112" y="4392"/>
                      <a:pt x="1100" y="4413"/>
                    </a:cubicBezTo>
                    <a:cubicBezTo>
                      <a:pt x="0" y="6822"/>
                      <a:pt x="189" y="7628"/>
                      <a:pt x="189" y="7628"/>
                    </a:cubicBezTo>
                    <a:cubicBezTo>
                      <a:pt x="189" y="7628"/>
                      <a:pt x="1822" y="10491"/>
                      <a:pt x="6775" y="12526"/>
                    </a:cubicBezTo>
                    <a:cubicBezTo>
                      <a:pt x="8612" y="13283"/>
                      <a:pt x="10232" y="13559"/>
                      <a:pt x="11593" y="13559"/>
                    </a:cubicBezTo>
                    <a:cubicBezTo>
                      <a:pt x="13902" y="13559"/>
                      <a:pt x="15462" y="12762"/>
                      <a:pt x="16067" y="12157"/>
                    </a:cubicBezTo>
                    <a:cubicBezTo>
                      <a:pt x="17033" y="11192"/>
                      <a:pt x="18195" y="8274"/>
                      <a:pt x="18195" y="8274"/>
                    </a:cubicBezTo>
                    <a:cubicBezTo>
                      <a:pt x="18195" y="8274"/>
                      <a:pt x="17839" y="5097"/>
                      <a:pt x="15224" y="4531"/>
                    </a:cubicBezTo>
                    <a:cubicBezTo>
                      <a:pt x="15211" y="4526"/>
                      <a:pt x="15198" y="4526"/>
                      <a:pt x="15182" y="4522"/>
                    </a:cubicBezTo>
                    <a:cubicBezTo>
                      <a:pt x="12533" y="3989"/>
                      <a:pt x="6984" y="291"/>
                      <a:pt x="6510" y="23"/>
                    </a:cubicBezTo>
                    <a:cubicBezTo>
                      <a:pt x="6484" y="8"/>
                      <a:pt x="6448" y="1"/>
                      <a:pt x="6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rot="-4317798">
                <a:off x="4948261" y="3651031"/>
                <a:ext cx="217709" cy="131926"/>
              </a:xfrm>
              <a:custGeom>
                <a:avLst/>
                <a:gdLst/>
                <a:ahLst/>
                <a:cxnLst/>
                <a:rect l="l" t="t" r="r" b="b"/>
                <a:pathLst>
                  <a:path w="5926" h="3591" extrusionOk="0">
                    <a:moveTo>
                      <a:pt x="5199" y="0"/>
                    </a:moveTo>
                    <a:cubicBezTo>
                      <a:pt x="5166" y="0"/>
                      <a:pt x="5129" y="6"/>
                      <a:pt x="5088" y="19"/>
                    </a:cubicBezTo>
                    <a:cubicBezTo>
                      <a:pt x="4397" y="236"/>
                      <a:pt x="2931" y="307"/>
                      <a:pt x="1986" y="307"/>
                    </a:cubicBezTo>
                    <a:cubicBezTo>
                      <a:pt x="1651" y="307"/>
                      <a:pt x="1382" y="298"/>
                      <a:pt x="1235" y="284"/>
                    </a:cubicBezTo>
                    <a:cubicBezTo>
                      <a:pt x="1121" y="274"/>
                      <a:pt x="1018" y="267"/>
                      <a:pt x="923" y="267"/>
                    </a:cubicBezTo>
                    <a:cubicBezTo>
                      <a:pt x="551" y="267"/>
                      <a:pt x="328" y="377"/>
                      <a:pt x="244" y="846"/>
                    </a:cubicBezTo>
                    <a:cubicBezTo>
                      <a:pt x="135" y="1438"/>
                      <a:pt x="1" y="3339"/>
                      <a:pt x="1394" y="3553"/>
                    </a:cubicBezTo>
                    <a:cubicBezTo>
                      <a:pt x="1563" y="3579"/>
                      <a:pt x="1741" y="3591"/>
                      <a:pt x="1924" y="3591"/>
                    </a:cubicBezTo>
                    <a:cubicBezTo>
                      <a:pt x="3250" y="3591"/>
                      <a:pt x="4819" y="2991"/>
                      <a:pt x="4819" y="2991"/>
                    </a:cubicBezTo>
                    <a:cubicBezTo>
                      <a:pt x="4819" y="2991"/>
                      <a:pt x="5925" y="0"/>
                      <a:pt x="5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rot="-4317798">
                <a:off x="4929699" y="3301825"/>
                <a:ext cx="415285" cy="422081"/>
              </a:xfrm>
              <a:custGeom>
                <a:avLst/>
                <a:gdLst/>
                <a:ahLst/>
                <a:cxnLst/>
                <a:rect l="l" t="t" r="r" b="b"/>
                <a:pathLst>
                  <a:path w="11304" h="11489" extrusionOk="0">
                    <a:moveTo>
                      <a:pt x="3276" y="1"/>
                    </a:moveTo>
                    <a:cubicBezTo>
                      <a:pt x="2987" y="1"/>
                      <a:pt x="2659" y="91"/>
                      <a:pt x="2288" y="317"/>
                    </a:cubicBezTo>
                    <a:cubicBezTo>
                      <a:pt x="1" y="1707"/>
                      <a:pt x="1633" y="3478"/>
                      <a:pt x="1633" y="3478"/>
                    </a:cubicBezTo>
                    <a:cubicBezTo>
                      <a:pt x="1633" y="3478"/>
                      <a:pt x="26" y="6210"/>
                      <a:pt x="1633" y="9287"/>
                    </a:cubicBezTo>
                    <a:cubicBezTo>
                      <a:pt x="1852" y="9715"/>
                      <a:pt x="2150" y="10097"/>
                      <a:pt x="2506" y="10420"/>
                    </a:cubicBezTo>
                    <a:cubicBezTo>
                      <a:pt x="3392" y="11212"/>
                      <a:pt x="4552" y="11488"/>
                      <a:pt x="5671" y="11488"/>
                    </a:cubicBezTo>
                    <a:cubicBezTo>
                      <a:pt x="6960" y="11488"/>
                      <a:pt x="8194" y="11122"/>
                      <a:pt x="8890" y="10756"/>
                    </a:cubicBezTo>
                    <a:cubicBezTo>
                      <a:pt x="10418" y="9954"/>
                      <a:pt x="11140" y="8351"/>
                      <a:pt x="11245" y="7172"/>
                    </a:cubicBezTo>
                    <a:cubicBezTo>
                      <a:pt x="11304" y="6529"/>
                      <a:pt x="11220" y="5908"/>
                      <a:pt x="10956" y="5396"/>
                    </a:cubicBezTo>
                    <a:cubicBezTo>
                      <a:pt x="10725" y="4943"/>
                      <a:pt x="10347" y="4586"/>
                      <a:pt x="9881" y="4389"/>
                    </a:cubicBezTo>
                    <a:cubicBezTo>
                      <a:pt x="8781" y="3906"/>
                      <a:pt x="6452" y="3747"/>
                      <a:pt x="5675" y="3478"/>
                    </a:cubicBezTo>
                    <a:cubicBezTo>
                      <a:pt x="4903" y="3209"/>
                      <a:pt x="4953" y="1472"/>
                      <a:pt x="4953" y="1472"/>
                    </a:cubicBezTo>
                    <a:cubicBezTo>
                      <a:pt x="4953" y="1472"/>
                      <a:pt x="4439" y="1"/>
                      <a:pt x="3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rot="-4317798">
                <a:off x="5456954" y="3573619"/>
                <a:ext cx="476343" cy="173403"/>
              </a:xfrm>
              <a:custGeom>
                <a:avLst/>
                <a:gdLst/>
                <a:ahLst/>
                <a:cxnLst/>
                <a:rect l="l" t="t" r="r" b="b"/>
                <a:pathLst>
                  <a:path w="12966" h="4720" extrusionOk="0">
                    <a:moveTo>
                      <a:pt x="10611" y="1"/>
                    </a:moveTo>
                    <a:cubicBezTo>
                      <a:pt x="8896" y="1"/>
                      <a:pt x="5982" y="80"/>
                      <a:pt x="5477" y="80"/>
                    </a:cubicBezTo>
                    <a:cubicBezTo>
                      <a:pt x="5459" y="80"/>
                      <a:pt x="5443" y="79"/>
                      <a:pt x="5431" y="79"/>
                    </a:cubicBezTo>
                    <a:cubicBezTo>
                      <a:pt x="5425" y="79"/>
                      <a:pt x="5419" y="79"/>
                      <a:pt x="5413" y="79"/>
                    </a:cubicBezTo>
                    <a:cubicBezTo>
                      <a:pt x="4964" y="79"/>
                      <a:pt x="4433" y="384"/>
                      <a:pt x="4139" y="541"/>
                    </a:cubicBezTo>
                    <a:cubicBezTo>
                      <a:pt x="4139" y="541"/>
                      <a:pt x="336" y="2316"/>
                      <a:pt x="63" y="2723"/>
                    </a:cubicBezTo>
                    <a:cubicBezTo>
                      <a:pt x="9" y="2807"/>
                      <a:pt x="0" y="2921"/>
                      <a:pt x="30" y="3051"/>
                    </a:cubicBezTo>
                    <a:cubicBezTo>
                      <a:pt x="135" y="3555"/>
                      <a:pt x="743" y="4302"/>
                      <a:pt x="861" y="4532"/>
                    </a:cubicBezTo>
                    <a:cubicBezTo>
                      <a:pt x="941" y="4684"/>
                      <a:pt x="2947" y="4720"/>
                      <a:pt x="4908" y="4720"/>
                    </a:cubicBezTo>
                    <a:cubicBezTo>
                      <a:pt x="6638" y="4720"/>
                      <a:pt x="8333" y="4692"/>
                      <a:pt x="8638" y="4692"/>
                    </a:cubicBezTo>
                    <a:cubicBezTo>
                      <a:pt x="9285" y="4692"/>
                      <a:pt x="9629" y="4276"/>
                      <a:pt x="10086" y="3932"/>
                    </a:cubicBezTo>
                    <a:cubicBezTo>
                      <a:pt x="10540" y="3588"/>
                      <a:pt x="12227" y="2090"/>
                      <a:pt x="12638" y="1607"/>
                    </a:cubicBezTo>
                    <a:cubicBezTo>
                      <a:pt x="12966" y="1217"/>
                      <a:pt x="12550" y="520"/>
                      <a:pt x="12139" y="201"/>
                    </a:cubicBezTo>
                    <a:lnTo>
                      <a:pt x="12135" y="201"/>
                    </a:lnTo>
                    <a:cubicBezTo>
                      <a:pt x="12046" y="130"/>
                      <a:pt x="11946" y="75"/>
                      <a:pt x="11841" y="41"/>
                    </a:cubicBezTo>
                    <a:cubicBezTo>
                      <a:pt x="11720" y="12"/>
                      <a:pt x="11248" y="1"/>
                      <a:pt x="10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rot="-4317798">
                <a:off x="5445816" y="3603944"/>
                <a:ext cx="445814" cy="127664"/>
              </a:xfrm>
              <a:custGeom>
                <a:avLst/>
                <a:gdLst/>
                <a:ahLst/>
                <a:cxnLst/>
                <a:rect l="l" t="t" r="r" b="b"/>
                <a:pathLst>
                  <a:path w="12135" h="3475" extrusionOk="0">
                    <a:moveTo>
                      <a:pt x="10558" y="0"/>
                    </a:moveTo>
                    <a:cubicBezTo>
                      <a:pt x="8838" y="0"/>
                      <a:pt x="5978" y="78"/>
                      <a:pt x="5481" y="78"/>
                    </a:cubicBezTo>
                    <a:cubicBezTo>
                      <a:pt x="5463" y="78"/>
                      <a:pt x="5447" y="77"/>
                      <a:pt x="5436" y="77"/>
                    </a:cubicBezTo>
                    <a:cubicBezTo>
                      <a:pt x="5430" y="77"/>
                      <a:pt x="5424" y="77"/>
                      <a:pt x="5417" y="77"/>
                    </a:cubicBezTo>
                    <a:cubicBezTo>
                      <a:pt x="4964" y="77"/>
                      <a:pt x="4437" y="382"/>
                      <a:pt x="4139" y="539"/>
                    </a:cubicBezTo>
                    <a:cubicBezTo>
                      <a:pt x="4139" y="539"/>
                      <a:pt x="336" y="2314"/>
                      <a:pt x="63" y="2721"/>
                    </a:cubicBezTo>
                    <a:cubicBezTo>
                      <a:pt x="9" y="2805"/>
                      <a:pt x="0" y="2919"/>
                      <a:pt x="30" y="3049"/>
                    </a:cubicBezTo>
                    <a:cubicBezTo>
                      <a:pt x="1776" y="3205"/>
                      <a:pt x="7205" y="3475"/>
                      <a:pt x="8247" y="3475"/>
                    </a:cubicBezTo>
                    <a:cubicBezTo>
                      <a:pt x="8299" y="3475"/>
                      <a:pt x="8340" y="3474"/>
                      <a:pt x="8370" y="3473"/>
                    </a:cubicBezTo>
                    <a:cubicBezTo>
                      <a:pt x="9096" y="3435"/>
                      <a:pt x="11610" y="724"/>
                      <a:pt x="11916" y="497"/>
                    </a:cubicBezTo>
                    <a:cubicBezTo>
                      <a:pt x="12017" y="421"/>
                      <a:pt x="12093" y="316"/>
                      <a:pt x="12135" y="199"/>
                    </a:cubicBezTo>
                    <a:cubicBezTo>
                      <a:pt x="12051" y="128"/>
                      <a:pt x="11950" y="73"/>
                      <a:pt x="11841" y="44"/>
                    </a:cubicBezTo>
                    <a:cubicBezTo>
                      <a:pt x="11717" y="12"/>
                      <a:pt x="11222" y="0"/>
                      <a:pt x="10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rot="-4317798">
                <a:off x="5537985" y="3630252"/>
                <a:ext cx="261537" cy="74908"/>
              </a:xfrm>
              <a:custGeom>
                <a:avLst/>
                <a:gdLst/>
                <a:ahLst/>
                <a:cxnLst/>
                <a:rect l="l" t="t" r="r" b="b"/>
                <a:pathLst>
                  <a:path w="7119" h="2039" extrusionOk="0">
                    <a:moveTo>
                      <a:pt x="6189" y="0"/>
                    </a:moveTo>
                    <a:cubicBezTo>
                      <a:pt x="5174" y="0"/>
                      <a:pt x="3485" y="48"/>
                      <a:pt x="3207" y="48"/>
                    </a:cubicBezTo>
                    <a:cubicBezTo>
                      <a:pt x="3199" y="48"/>
                      <a:pt x="3192" y="48"/>
                      <a:pt x="3186" y="48"/>
                    </a:cubicBezTo>
                    <a:cubicBezTo>
                      <a:pt x="3180" y="47"/>
                      <a:pt x="3174" y="47"/>
                      <a:pt x="3168" y="47"/>
                    </a:cubicBezTo>
                    <a:cubicBezTo>
                      <a:pt x="2908" y="47"/>
                      <a:pt x="2603" y="226"/>
                      <a:pt x="2426" y="316"/>
                    </a:cubicBezTo>
                    <a:cubicBezTo>
                      <a:pt x="2426" y="316"/>
                      <a:pt x="197" y="1357"/>
                      <a:pt x="38" y="1596"/>
                    </a:cubicBezTo>
                    <a:cubicBezTo>
                      <a:pt x="4" y="1655"/>
                      <a:pt x="0" y="1726"/>
                      <a:pt x="21" y="1789"/>
                    </a:cubicBezTo>
                    <a:cubicBezTo>
                      <a:pt x="1042" y="1878"/>
                      <a:pt x="4237" y="2038"/>
                      <a:pt x="4842" y="2038"/>
                    </a:cubicBezTo>
                    <a:cubicBezTo>
                      <a:pt x="4871" y="2038"/>
                      <a:pt x="4894" y="2038"/>
                      <a:pt x="4911" y="2037"/>
                    </a:cubicBezTo>
                    <a:cubicBezTo>
                      <a:pt x="5335" y="2012"/>
                      <a:pt x="6808" y="425"/>
                      <a:pt x="6989" y="291"/>
                    </a:cubicBezTo>
                    <a:cubicBezTo>
                      <a:pt x="7047" y="249"/>
                      <a:pt x="7089" y="186"/>
                      <a:pt x="7119" y="119"/>
                    </a:cubicBezTo>
                    <a:cubicBezTo>
                      <a:pt x="7068" y="77"/>
                      <a:pt x="7005" y="43"/>
                      <a:pt x="6942" y="27"/>
                    </a:cubicBezTo>
                    <a:cubicBezTo>
                      <a:pt x="6870" y="7"/>
                      <a:pt x="6579" y="0"/>
                      <a:pt x="6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rot="-4317798">
                <a:off x="5597583" y="3560508"/>
                <a:ext cx="71418" cy="68222"/>
              </a:xfrm>
              <a:custGeom>
                <a:avLst/>
                <a:gdLst/>
                <a:ahLst/>
                <a:cxnLst/>
                <a:rect l="l" t="t" r="r" b="b"/>
                <a:pathLst>
                  <a:path w="1944" h="1857" extrusionOk="0">
                    <a:moveTo>
                      <a:pt x="984" y="1"/>
                    </a:moveTo>
                    <a:cubicBezTo>
                      <a:pt x="874" y="1"/>
                      <a:pt x="771" y="28"/>
                      <a:pt x="685" y="89"/>
                    </a:cubicBezTo>
                    <a:cubicBezTo>
                      <a:pt x="265" y="382"/>
                      <a:pt x="1" y="840"/>
                      <a:pt x="1" y="840"/>
                    </a:cubicBezTo>
                    <a:cubicBezTo>
                      <a:pt x="1" y="840"/>
                      <a:pt x="58" y="807"/>
                      <a:pt x="144" y="807"/>
                    </a:cubicBezTo>
                    <a:cubicBezTo>
                      <a:pt x="241" y="807"/>
                      <a:pt x="373" y="850"/>
                      <a:pt x="496" y="1033"/>
                    </a:cubicBezTo>
                    <a:cubicBezTo>
                      <a:pt x="723" y="1377"/>
                      <a:pt x="496" y="1679"/>
                      <a:pt x="878" y="1835"/>
                    </a:cubicBezTo>
                    <a:cubicBezTo>
                      <a:pt x="915" y="1849"/>
                      <a:pt x="955" y="1856"/>
                      <a:pt x="997" y="1856"/>
                    </a:cubicBezTo>
                    <a:cubicBezTo>
                      <a:pt x="1386" y="1856"/>
                      <a:pt x="1944" y="1261"/>
                      <a:pt x="1944" y="806"/>
                    </a:cubicBezTo>
                    <a:cubicBezTo>
                      <a:pt x="1944" y="409"/>
                      <a:pt x="1412"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rot="-4317798">
                <a:off x="5220046" y="3694168"/>
                <a:ext cx="429319" cy="530237"/>
              </a:xfrm>
              <a:custGeom>
                <a:avLst/>
                <a:gdLst/>
                <a:ahLst/>
                <a:cxnLst/>
                <a:rect l="l" t="t" r="r" b="b"/>
                <a:pathLst>
                  <a:path w="11686" h="14433" extrusionOk="0">
                    <a:moveTo>
                      <a:pt x="975" y="1"/>
                    </a:moveTo>
                    <a:cubicBezTo>
                      <a:pt x="616" y="1"/>
                      <a:pt x="346" y="128"/>
                      <a:pt x="273" y="475"/>
                    </a:cubicBezTo>
                    <a:cubicBezTo>
                      <a:pt x="0" y="1789"/>
                      <a:pt x="848" y="5113"/>
                      <a:pt x="2871" y="7938"/>
                    </a:cubicBezTo>
                    <a:cubicBezTo>
                      <a:pt x="4890" y="10759"/>
                      <a:pt x="7522" y="11904"/>
                      <a:pt x="8273" y="12169"/>
                    </a:cubicBezTo>
                    <a:cubicBezTo>
                      <a:pt x="8382" y="12207"/>
                      <a:pt x="8760" y="12853"/>
                      <a:pt x="8949" y="13264"/>
                    </a:cubicBezTo>
                    <a:cubicBezTo>
                      <a:pt x="9142" y="13676"/>
                      <a:pt x="9654" y="14003"/>
                      <a:pt x="9944" y="14179"/>
                    </a:cubicBezTo>
                    <a:cubicBezTo>
                      <a:pt x="10150" y="14304"/>
                      <a:pt x="10402" y="14432"/>
                      <a:pt x="10572" y="14432"/>
                    </a:cubicBezTo>
                    <a:cubicBezTo>
                      <a:pt x="10638" y="14432"/>
                      <a:pt x="10691" y="14414"/>
                      <a:pt x="10724" y="14368"/>
                    </a:cubicBezTo>
                    <a:cubicBezTo>
                      <a:pt x="10846" y="14209"/>
                      <a:pt x="10813" y="14142"/>
                      <a:pt x="10813" y="14142"/>
                    </a:cubicBezTo>
                    <a:lnTo>
                      <a:pt x="10813" y="14142"/>
                    </a:lnTo>
                    <a:cubicBezTo>
                      <a:pt x="10813" y="14142"/>
                      <a:pt x="10976" y="14198"/>
                      <a:pt x="11151" y="14198"/>
                    </a:cubicBezTo>
                    <a:cubicBezTo>
                      <a:pt x="11296" y="14198"/>
                      <a:pt x="11449" y="14159"/>
                      <a:pt x="11522" y="14016"/>
                    </a:cubicBezTo>
                    <a:cubicBezTo>
                      <a:pt x="11686" y="13705"/>
                      <a:pt x="11417" y="13646"/>
                      <a:pt x="11417" y="13646"/>
                    </a:cubicBezTo>
                    <a:cubicBezTo>
                      <a:pt x="11417" y="13646"/>
                      <a:pt x="11677" y="13516"/>
                      <a:pt x="11526" y="13214"/>
                    </a:cubicBezTo>
                    <a:cubicBezTo>
                      <a:pt x="11375" y="12908"/>
                      <a:pt x="10716" y="12933"/>
                      <a:pt x="10401" y="12727"/>
                    </a:cubicBezTo>
                    <a:cubicBezTo>
                      <a:pt x="10091" y="12526"/>
                      <a:pt x="9952" y="12118"/>
                      <a:pt x="9872" y="11867"/>
                    </a:cubicBezTo>
                    <a:cubicBezTo>
                      <a:pt x="9825" y="11711"/>
                      <a:pt x="9940" y="11640"/>
                      <a:pt x="10126" y="11640"/>
                    </a:cubicBezTo>
                    <a:cubicBezTo>
                      <a:pt x="10236" y="11640"/>
                      <a:pt x="10370" y="11665"/>
                      <a:pt x="10510" y="11711"/>
                    </a:cubicBezTo>
                    <a:cubicBezTo>
                      <a:pt x="10732" y="11785"/>
                      <a:pt x="10877" y="11869"/>
                      <a:pt x="10964" y="11869"/>
                    </a:cubicBezTo>
                    <a:cubicBezTo>
                      <a:pt x="11026" y="11869"/>
                      <a:pt x="11058" y="11828"/>
                      <a:pt x="11069" y="11711"/>
                    </a:cubicBezTo>
                    <a:cubicBezTo>
                      <a:pt x="11094" y="11430"/>
                      <a:pt x="10506" y="11153"/>
                      <a:pt x="10154" y="11023"/>
                    </a:cubicBezTo>
                    <a:cubicBezTo>
                      <a:pt x="10079" y="10996"/>
                      <a:pt x="10003" y="10986"/>
                      <a:pt x="9927" y="10986"/>
                    </a:cubicBezTo>
                    <a:cubicBezTo>
                      <a:pt x="9643" y="10986"/>
                      <a:pt x="9357" y="11138"/>
                      <a:pt x="9138" y="11191"/>
                    </a:cubicBezTo>
                    <a:cubicBezTo>
                      <a:pt x="9111" y="11198"/>
                      <a:pt x="9077" y="11203"/>
                      <a:pt x="9038" y="11203"/>
                    </a:cubicBezTo>
                    <a:cubicBezTo>
                      <a:pt x="8675" y="11203"/>
                      <a:pt x="7766" y="10807"/>
                      <a:pt x="5705" y="8152"/>
                    </a:cubicBezTo>
                    <a:cubicBezTo>
                      <a:pt x="4391" y="6461"/>
                      <a:pt x="3912" y="4349"/>
                      <a:pt x="3736" y="2859"/>
                    </a:cubicBezTo>
                    <a:cubicBezTo>
                      <a:pt x="3656" y="2238"/>
                      <a:pt x="3627" y="1613"/>
                      <a:pt x="3648" y="983"/>
                    </a:cubicBezTo>
                    <a:cubicBezTo>
                      <a:pt x="3648" y="983"/>
                      <a:pt x="1972" y="1"/>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rot="-4317798">
                <a:off x="4915425" y="3820736"/>
                <a:ext cx="252169" cy="298789"/>
              </a:xfrm>
              <a:custGeom>
                <a:avLst/>
                <a:gdLst/>
                <a:ahLst/>
                <a:cxnLst/>
                <a:rect l="l" t="t" r="r" b="b"/>
                <a:pathLst>
                  <a:path w="6864" h="8133" extrusionOk="0">
                    <a:moveTo>
                      <a:pt x="4050" y="1"/>
                    </a:moveTo>
                    <a:cubicBezTo>
                      <a:pt x="3470" y="1"/>
                      <a:pt x="2946" y="229"/>
                      <a:pt x="2486" y="590"/>
                    </a:cubicBezTo>
                    <a:cubicBezTo>
                      <a:pt x="1197" y="1593"/>
                      <a:pt x="387" y="3612"/>
                      <a:pt x="227" y="4565"/>
                    </a:cubicBezTo>
                    <a:cubicBezTo>
                      <a:pt x="1" y="5937"/>
                      <a:pt x="660" y="6877"/>
                      <a:pt x="1096" y="7209"/>
                    </a:cubicBezTo>
                    <a:cubicBezTo>
                      <a:pt x="1101" y="7213"/>
                      <a:pt x="1105" y="7217"/>
                      <a:pt x="1109" y="7221"/>
                    </a:cubicBezTo>
                    <a:cubicBezTo>
                      <a:pt x="1517" y="7518"/>
                      <a:pt x="3167" y="8133"/>
                      <a:pt x="4359" y="8133"/>
                    </a:cubicBezTo>
                    <a:cubicBezTo>
                      <a:pt x="4516" y="8133"/>
                      <a:pt x="4665" y="8122"/>
                      <a:pt x="4803" y="8099"/>
                    </a:cubicBezTo>
                    <a:cubicBezTo>
                      <a:pt x="5692" y="7943"/>
                      <a:pt x="5898" y="7767"/>
                      <a:pt x="6230" y="7158"/>
                    </a:cubicBezTo>
                    <a:cubicBezTo>
                      <a:pt x="6557" y="6550"/>
                      <a:pt x="6863" y="464"/>
                      <a:pt x="4446" y="36"/>
                    </a:cubicBezTo>
                    <a:cubicBezTo>
                      <a:pt x="4311" y="12"/>
                      <a:pt x="4180" y="1"/>
                      <a:pt x="40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rot="-4317798">
                <a:off x="5103158" y="3497171"/>
                <a:ext cx="44122" cy="21381"/>
              </a:xfrm>
              <a:custGeom>
                <a:avLst/>
                <a:gdLst/>
                <a:ahLst/>
                <a:cxnLst/>
                <a:rect l="l" t="t" r="r" b="b"/>
                <a:pathLst>
                  <a:path w="1201" h="582" extrusionOk="0">
                    <a:moveTo>
                      <a:pt x="892" y="0"/>
                    </a:moveTo>
                    <a:cubicBezTo>
                      <a:pt x="787" y="0"/>
                      <a:pt x="660" y="21"/>
                      <a:pt x="529" y="64"/>
                    </a:cubicBezTo>
                    <a:cubicBezTo>
                      <a:pt x="219" y="161"/>
                      <a:pt x="0" y="345"/>
                      <a:pt x="38" y="471"/>
                    </a:cubicBezTo>
                    <a:cubicBezTo>
                      <a:pt x="62" y="543"/>
                      <a:pt x="166" y="581"/>
                      <a:pt x="309" y="581"/>
                    </a:cubicBezTo>
                    <a:cubicBezTo>
                      <a:pt x="414" y="581"/>
                      <a:pt x="541" y="560"/>
                      <a:pt x="672" y="517"/>
                    </a:cubicBezTo>
                    <a:cubicBezTo>
                      <a:pt x="983" y="417"/>
                      <a:pt x="1201" y="236"/>
                      <a:pt x="1159" y="110"/>
                    </a:cubicBezTo>
                    <a:cubicBezTo>
                      <a:pt x="1137" y="38"/>
                      <a:pt x="1034"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rot="-4317798">
                <a:off x="5296752" y="3500017"/>
                <a:ext cx="44306" cy="21345"/>
              </a:xfrm>
              <a:custGeom>
                <a:avLst/>
                <a:gdLst/>
                <a:ahLst/>
                <a:cxnLst/>
                <a:rect l="l" t="t" r="r" b="b"/>
                <a:pathLst>
                  <a:path w="1206" h="581" extrusionOk="0">
                    <a:moveTo>
                      <a:pt x="894" y="0"/>
                    </a:moveTo>
                    <a:cubicBezTo>
                      <a:pt x="789" y="0"/>
                      <a:pt x="662" y="21"/>
                      <a:pt x="529" y="64"/>
                    </a:cubicBezTo>
                    <a:cubicBezTo>
                      <a:pt x="219" y="165"/>
                      <a:pt x="1" y="345"/>
                      <a:pt x="43" y="471"/>
                    </a:cubicBezTo>
                    <a:cubicBezTo>
                      <a:pt x="64" y="543"/>
                      <a:pt x="167" y="581"/>
                      <a:pt x="310" y="581"/>
                    </a:cubicBezTo>
                    <a:cubicBezTo>
                      <a:pt x="416" y="581"/>
                      <a:pt x="544" y="560"/>
                      <a:pt x="676" y="517"/>
                    </a:cubicBezTo>
                    <a:cubicBezTo>
                      <a:pt x="987" y="421"/>
                      <a:pt x="1205" y="236"/>
                      <a:pt x="1163" y="110"/>
                    </a:cubicBezTo>
                    <a:cubicBezTo>
                      <a:pt x="1139" y="38"/>
                      <a:pt x="1036" y="0"/>
                      <a:pt x="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rot="-4317798">
                <a:off x="5179240" y="3502455"/>
                <a:ext cx="121676" cy="52058"/>
              </a:xfrm>
              <a:custGeom>
                <a:avLst/>
                <a:gdLst/>
                <a:ahLst/>
                <a:cxnLst/>
                <a:rect l="l" t="t" r="r" b="b"/>
                <a:pathLst>
                  <a:path w="3312" h="1417" extrusionOk="0">
                    <a:moveTo>
                      <a:pt x="3312" y="0"/>
                    </a:moveTo>
                    <a:cubicBezTo>
                      <a:pt x="3152" y="135"/>
                      <a:pt x="2972" y="244"/>
                      <a:pt x="2779" y="328"/>
                    </a:cubicBezTo>
                    <a:cubicBezTo>
                      <a:pt x="2453" y="483"/>
                      <a:pt x="1136" y="1112"/>
                      <a:pt x="609" y="1112"/>
                    </a:cubicBezTo>
                    <a:cubicBezTo>
                      <a:pt x="551" y="1112"/>
                      <a:pt x="503" y="1104"/>
                      <a:pt x="466" y="1087"/>
                    </a:cubicBezTo>
                    <a:cubicBezTo>
                      <a:pt x="93" y="920"/>
                      <a:pt x="122" y="135"/>
                      <a:pt x="122" y="135"/>
                    </a:cubicBezTo>
                    <a:lnTo>
                      <a:pt x="122" y="135"/>
                    </a:lnTo>
                    <a:cubicBezTo>
                      <a:pt x="122" y="135"/>
                      <a:pt x="0" y="1327"/>
                      <a:pt x="374" y="1406"/>
                    </a:cubicBezTo>
                    <a:cubicBezTo>
                      <a:pt x="406" y="1413"/>
                      <a:pt x="445" y="1417"/>
                      <a:pt x="491" y="1417"/>
                    </a:cubicBezTo>
                    <a:cubicBezTo>
                      <a:pt x="988" y="1417"/>
                      <a:pt x="2263" y="1011"/>
                      <a:pt x="3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rot="-4317798">
                <a:off x="5069788" y="3404144"/>
                <a:ext cx="61867" cy="48935"/>
              </a:xfrm>
              <a:custGeom>
                <a:avLst/>
                <a:gdLst/>
                <a:ahLst/>
                <a:cxnLst/>
                <a:rect l="l" t="t" r="r" b="b"/>
                <a:pathLst>
                  <a:path w="1684" h="1332" extrusionOk="0">
                    <a:moveTo>
                      <a:pt x="365" y="1"/>
                    </a:moveTo>
                    <a:cubicBezTo>
                      <a:pt x="152" y="1"/>
                      <a:pt x="1" y="54"/>
                      <a:pt x="1" y="54"/>
                    </a:cubicBezTo>
                    <a:cubicBezTo>
                      <a:pt x="295" y="184"/>
                      <a:pt x="559" y="373"/>
                      <a:pt x="777" y="608"/>
                    </a:cubicBezTo>
                    <a:cubicBezTo>
                      <a:pt x="1081" y="936"/>
                      <a:pt x="1202" y="1331"/>
                      <a:pt x="1360" y="1331"/>
                    </a:cubicBezTo>
                    <a:cubicBezTo>
                      <a:pt x="1388" y="1331"/>
                      <a:pt x="1417" y="1319"/>
                      <a:pt x="1449" y="1292"/>
                    </a:cubicBezTo>
                    <a:cubicBezTo>
                      <a:pt x="1566" y="1187"/>
                      <a:pt x="1684" y="860"/>
                      <a:pt x="1180" y="339"/>
                    </a:cubicBezTo>
                    <a:cubicBezTo>
                      <a:pt x="913" y="66"/>
                      <a:pt x="601"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rot="-4317798">
                <a:off x="5316973" y="3385979"/>
                <a:ext cx="27480" cy="64916"/>
              </a:xfrm>
              <a:custGeom>
                <a:avLst/>
                <a:gdLst/>
                <a:ahLst/>
                <a:cxnLst/>
                <a:rect l="l" t="t" r="r" b="b"/>
                <a:pathLst>
                  <a:path w="748" h="1767" extrusionOk="0">
                    <a:moveTo>
                      <a:pt x="356" y="1"/>
                    </a:moveTo>
                    <a:cubicBezTo>
                      <a:pt x="327" y="1"/>
                      <a:pt x="298" y="13"/>
                      <a:pt x="269" y="38"/>
                    </a:cubicBezTo>
                    <a:cubicBezTo>
                      <a:pt x="0" y="260"/>
                      <a:pt x="0" y="411"/>
                      <a:pt x="164" y="873"/>
                    </a:cubicBezTo>
                    <a:cubicBezTo>
                      <a:pt x="260" y="1162"/>
                      <a:pt x="298" y="1465"/>
                      <a:pt x="269" y="1767"/>
                    </a:cubicBezTo>
                    <a:cubicBezTo>
                      <a:pt x="269" y="1767"/>
                      <a:pt x="747" y="1515"/>
                      <a:pt x="672" y="814"/>
                    </a:cubicBezTo>
                    <a:cubicBezTo>
                      <a:pt x="610" y="243"/>
                      <a:pt x="485"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rot="-4317798">
                <a:off x="5179735" y="3531181"/>
                <a:ext cx="76194" cy="164181"/>
              </a:xfrm>
              <a:custGeom>
                <a:avLst/>
                <a:gdLst/>
                <a:ahLst/>
                <a:cxnLst/>
                <a:rect l="l" t="t" r="r" b="b"/>
                <a:pathLst>
                  <a:path w="2074" h="4469" extrusionOk="0">
                    <a:moveTo>
                      <a:pt x="795" y="0"/>
                    </a:moveTo>
                    <a:cubicBezTo>
                      <a:pt x="746" y="0"/>
                      <a:pt x="698" y="24"/>
                      <a:pt x="668" y="82"/>
                    </a:cubicBezTo>
                    <a:cubicBezTo>
                      <a:pt x="638" y="132"/>
                      <a:pt x="0" y="1392"/>
                      <a:pt x="403" y="2596"/>
                    </a:cubicBezTo>
                    <a:cubicBezTo>
                      <a:pt x="663" y="3343"/>
                      <a:pt x="1146" y="3985"/>
                      <a:pt x="1788" y="4443"/>
                    </a:cubicBezTo>
                    <a:cubicBezTo>
                      <a:pt x="1814" y="4460"/>
                      <a:pt x="1839" y="4468"/>
                      <a:pt x="1868" y="4468"/>
                    </a:cubicBezTo>
                    <a:cubicBezTo>
                      <a:pt x="2019" y="4468"/>
                      <a:pt x="2074" y="4275"/>
                      <a:pt x="1952" y="4191"/>
                    </a:cubicBezTo>
                    <a:cubicBezTo>
                      <a:pt x="1944" y="4187"/>
                      <a:pt x="1058" y="3604"/>
                      <a:pt x="689" y="2504"/>
                    </a:cubicBezTo>
                    <a:cubicBezTo>
                      <a:pt x="328" y="1417"/>
                      <a:pt x="928" y="229"/>
                      <a:pt x="932" y="221"/>
                    </a:cubicBezTo>
                    <a:cubicBezTo>
                      <a:pt x="994" y="102"/>
                      <a:pt x="895" y="0"/>
                      <a:pt x="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rot="-4317798">
                <a:off x="4935870" y="3539923"/>
                <a:ext cx="68039" cy="54739"/>
              </a:xfrm>
              <a:custGeom>
                <a:avLst/>
                <a:gdLst/>
                <a:ahLst/>
                <a:cxnLst/>
                <a:rect l="l" t="t" r="r" b="b"/>
                <a:pathLst>
                  <a:path w="1852" h="1490" extrusionOk="0">
                    <a:moveTo>
                      <a:pt x="1076" y="1"/>
                    </a:moveTo>
                    <a:cubicBezTo>
                      <a:pt x="903" y="1"/>
                      <a:pt x="718" y="53"/>
                      <a:pt x="550" y="159"/>
                    </a:cubicBezTo>
                    <a:cubicBezTo>
                      <a:pt x="151" y="415"/>
                      <a:pt x="0" y="881"/>
                      <a:pt x="202" y="1204"/>
                    </a:cubicBezTo>
                    <a:cubicBezTo>
                      <a:pt x="318" y="1391"/>
                      <a:pt x="534" y="1490"/>
                      <a:pt x="772" y="1490"/>
                    </a:cubicBezTo>
                    <a:cubicBezTo>
                      <a:pt x="944" y="1490"/>
                      <a:pt x="1129" y="1438"/>
                      <a:pt x="1297" y="1330"/>
                    </a:cubicBezTo>
                    <a:cubicBezTo>
                      <a:pt x="1696" y="1070"/>
                      <a:pt x="1851" y="608"/>
                      <a:pt x="1646" y="285"/>
                    </a:cubicBezTo>
                    <a:cubicBezTo>
                      <a:pt x="1527" y="98"/>
                      <a:pt x="1312" y="1"/>
                      <a:pt x="10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 name="Google Shape;991;p36"/>
            <p:cNvGrpSpPr/>
            <p:nvPr/>
          </p:nvGrpSpPr>
          <p:grpSpPr>
            <a:xfrm rot="-1039642">
              <a:off x="732217" y="3764566"/>
              <a:ext cx="1075954" cy="763752"/>
              <a:chOff x="-2118495" y="2164912"/>
              <a:chExt cx="1149810" cy="813696"/>
            </a:xfrm>
          </p:grpSpPr>
          <p:sp>
            <p:nvSpPr>
              <p:cNvPr id="992" name="Google Shape;992;p36"/>
              <p:cNvSpPr/>
              <p:nvPr/>
            </p:nvSpPr>
            <p:spPr>
              <a:xfrm>
                <a:off x="-2066760" y="2164928"/>
                <a:ext cx="1098076" cy="813681"/>
              </a:xfrm>
              <a:custGeom>
                <a:avLst/>
                <a:gdLst/>
                <a:ahLst/>
                <a:cxnLst/>
                <a:rect l="l" t="t" r="r" b="b"/>
                <a:pathLst>
                  <a:path w="70187" h="52009" extrusionOk="0">
                    <a:moveTo>
                      <a:pt x="37007" y="0"/>
                    </a:moveTo>
                    <a:cubicBezTo>
                      <a:pt x="31197" y="0"/>
                      <a:pt x="26278" y="3877"/>
                      <a:pt x="24540" y="9250"/>
                    </a:cubicBezTo>
                    <a:cubicBezTo>
                      <a:pt x="24317" y="9232"/>
                      <a:pt x="24089" y="9214"/>
                      <a:pt x="23862" y="9214"/>
                    </a:cubicBezTo>
                    <a:cubicBezTo>
                      <a:pt x="18312" y="9214"/>
                      <a:pt x="13812" y="13841"/>
                      <a:pt x="13812" y="19546"/>
                    </a:cubicBezTo>
                    <a:cubicBezTo>
                      <a:pt x="13816" y="20332"/>
                      <a:pt x="13906" y="21118"/>
                      <a:pt x="14082" y="21886"/>
                    </a:cubicBezTo>
                    <a:cubicBezTo>
                      <a:pt x="6257" y="22192"/>
                      <a:pt x="0" y="28813"/>
                      <a:pt x="0" y="36942"/>
                    </a:cubicBezTo>
                    <a:cubicBezTo>
                      <a:pt x="0" y="45265"/>
                      <a:pt x="6560" y="52008"/>
                      <a:pt x="14649" y="52008"/>
                    </a:cubicBezTo>
                    <a:lnTo>
                      <a:pt x="55535" y="52008"/>
                    </a:lnTo>
                    <a:cubicBezTo>
                      <a:pt x="63627" y="52008"/>
                      <a:pt x="70187" y="45265"/>
                      <a:pt x="70187" y="36942"/>
                    </a:cubicBezTo>
                    <a:cubicBezTo>
                      <a:pt x="70187" y="29942"/>
                      <a:pt x="65549" y="24064"/>
                      <a:pt x="59264" y="22366"/>
                    </a:cubicBezTo>
                    <a:cubicBezTo>
                      <a:pt x="58600" y="17638"/>
                      <a:pt x="54832" y="13949"/>
                      <a:pt x="50147" y="13559"/>
                    </a:cubicBezTo>
                    <a:cubicBezTo>
                      <a:pt x="50147" y="13545"/>
                      <a:pt x="50151" y="13534"/>
                      <a:pt x="50151" y="13520"/>
                    </a:cubicBezTo>
                    <a:cubicBezTo>
                      <a:pt x="50151" y="6051"/>
                      <a:pt x="44266" y="0"/>
                      <a:pt x="37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2118495" y="2164912"/>
                <a:ext cx="1098310" cy="813696"/>
              </a:xfrm>
              <a:custGeom>
                <a:avLst/>
                <a:gdLst/>
                <a:ahLst/>
                <a:cxnLst/>
                <a:rect l="l" t="t" r="r" b="b"/>
                <a:pathLst>
                  <a:path w="70202" h="52010" extrusionOk="0">
                    <a:moveTo>
                      <a:pt x="37082" y="1"/>
                    </a:moveTo>
                    <a:cubicBezTo>
                      <a:pt x="37059" y="1"/>
                      <a:pt x="37037" y="1"/>
                      <a:pt x="37014" y="1"/>
                    </a:cubicBezTo>
                    <a:cubicBezTo>
                      <a:pt x="31212" y="1"/>
                      <a:pt x="26293" y="3878"/>
                      <a:pt x="24551" y="9251"/>
                    </a:cubicBezTo>
                    <a:cubicBezTo>
                      <a:pt x="24328" y="9237"/>
                      <a:pt x="24097" y="9218"/>
                      <a:pt x="23873" y="9218"/>
                    </a:cubicBezTo>
                    <a:cubicBezTo>
                      <a:pt x="23747" y="9218"/>
                      <a:pt x="23621" y="9218"/>
                      <a:pt x="23505" y="9226"/>
                    </a:cubicBezTo>
                    <a:cubicBezTo>
                      <a:pt x="18121" y="9428"/>
                      <a:pt x="13823" y="13964"/>
                      <a:pt x="13823" y="19550"/>
                    </a:cubicBezTo>
                    <a:cubicBezTo>
                      <a:pt x="13827" y="20336"/>
                      <a:pt x="13917" y="21122"/>
                      <a:pt x="14093" y="21891"/>
                    </a:cubicBezTo>
                    <a:cubicBezTo>
                      <a:pt x="12344" y="21955"/>
                      <a:pt x="10624" y="22345"/>
                      <a:pt x="9016" y="23037"/>
                    </a:cubicBezTo>
                    <a:cubicBezTo>
                      <a:pt x="3722" y="25306"/>
                      <a:pt x="11" y="30672"/>
                      <a:pt x="11" y="36943"/>
                    </a:cubicBezTo>
                    <a:cubicBezTo>
                      <a:pt x="1" y="40195"/>
                      <a:pt x="1032" y="43365"/>
                      <a:pt x="2950" y="45990"/>
                    </a:cubicBezTo>
                    <a:cubicBezTo>
                      <a:pt x="5320" y="49240"/>
                      <a:pt x="8940" y="51465"/>
                      <a:pt x="13080" y="51919"/>
                    </a:cubicBezTo>
                    <a:cubicBezTo>
                      <a:pt x="13577" y="51977"/>
                      <a:pt x="14080" y="52009"/>
                      <a:pt x="14583" y="52009"/>
                    </a:cubicBezTo>
                    <a:cubicBezTo>
                      <a:pt x="14610" y="52009"/>
                      <a:pt x="14637" y="52009"/>
                      <a:pt x="14663" y="52009"/>
                    </a:cubicBezTo>
                    <a:lnTo>
                      <a:pt x="55546" y="52009"/>
                    </a:lnTo>
                    <a:cubicBezTo>
                      <a:pt x="57735" y="52009"/>
                      <a:pt x="59895" y="51508"/>
                      <a:pt x="61857" y="50545"/>
                    </a:cubicBezTo>
                    <a:cubicBezTo>
                      <a:pt x="66786" y="48118"/>
                      <a:pt x="70198" y="42936"/>
                      <a:pt x="70198" y="36943"/>
                    </a:cubicBezTo>
                    <a:cubicBezTo>
                      <a:pt x="70201" y="34519"/>
                      <a:pt x="69635" y="32132"/>
                      <a:pt x="68539" y="29972"/>
                    </a:cubicBezTo>
                    <a:cubicBezTo>
                      <a:pt x="66804" y="26557"/>
                      <a:pt x="63837" y="23914"/>
                      <a:pt x="60238" y="22669"/>
                    </a:cubicBezTo>
                    <a:cubicBezTo>
                      <a:pt x="59924" y="22550"/>
                      <a:pt x="59599" y="22449"/>
                      <a:pt x="59275" y="22363"/>
                    </a:cubicBezTo>
                    <a:cubicBezTo>
                      <a:pt x="58615" y="17635"/>
                      <a:pt x="54843" y="13950"/>
                      <a:pt x="50162" y="13560"/>
                    </a:cubicBezTo>
                    <a:lnTo>
                      <a:pt x="50162" y="13521"/>
                    </a:lnTo>
                    <a:cubicBezTo>
                      <a:pt x="50162" y="12287"/>
                      <a:pt x="49996" y="11061"/>
                      <a:pt x="49668" y="9871"/>
                    </a:cubicBezTo>
                    <a:cubicBezTo>
                      <a:pt x="48283" y="4740"/>
                      <a:pt x="44017" y="845"/>
                      <a:pt x="38774" y="124"/>
                    </a:cubicBezTo>
                    <a:cubicBezTo>
                      <a:pt x="38216" y="44"/>
                      <a:pt x="37647" y="1"/>
                      <a:pt x="370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1796933" y="2465178"/>
                <a:ext cx="201101" cy="364184"/>
              </a:xfrm>
              <a:custGeom>
                <a:avLst/>
                <a:gdLst/>
                <a:ahLst/>
                <a:cxnLst/>
                <a:rect l="l" t="t" r="r" b="b"/>
                <a:pathLst>
                  <a:path w="12854" h="23278" extrusionOk="0">
                    <a:moveTo>
                      <a:pt x="12241" y="0"/>
                    </a:moveTo>
                    <a:cubicBezTo>
                      <a:pt x="12223" y="0"/>
                      <a:pt x="12204" y="1"/>
                      <a:pt x="12186" y="3"/>
                    </a:cubicBezTo>
                    <a:cubicBezTo>
                      <a:pt x="8407" y="389"/>
                      <a:pt x="4844" y="2509"/>
                      <a:pt x="2698" y="6075"/>
                    </a:cubicBezTo>
                    <a:cubicBezTo>
                      <a:pt x="1" y="10569"/>
                      <a:pt x="304" y="16104"/>
                      <a:pt x="3026" y="20208"/>
                    </a:cubicBezTo>
                    <a:cubicBezTo>
                      <a:pt x="3149" y="20392"/>
                      <a:pt x="3156" y="20626"/>
                      <a:pt x="3044" y="20817"/>
                    </a:cubicBezTo>
                    <a:lnTo>
                      <a:pt x="2078" y="22422"/>
                    </a:lnTo>
                    <a:cubicBezTo>
                      <a:pt x="1853" y="22799"/>
                      <a:pt x="2118" y="23278"/>
                      <a:pt x="2543" y="23278"/>
                    </a:cubicBezTo>
                    <a:cubicBezTo>
                      <a:pt x="2554" y="23278"/>
                      <a:pt x="2564" y="23277"/>
                      <a:pt x="2575" y="23277"/>
                    </a:cubicBezTo>
                    <a:lnTo>
                      <a:pt x="7689" y="22992"/>
                    </a:lnTo>
                    <a:cubicBezTo>
                      <a:pt x="8068" y="22974"/>
                      <a:pt x="8313" y="22570"/>
                      <a:pt x="8158" y="22209"/>
                    </a:cubicBezTo>
                    <a:lnTo>
                      <a:pt x="6117" y="17381"/>
                    </a:lnTo>
                    <a:cubicBezTo>
                      <a:pt x="6026" y="17160"/>
                      <a:pt x="5821" y="17046"/>
                      <a:pt x="5615" y="17046"/>
                    </a:cubicBezTo>
                    <a:cubicBezTo>
                      <a:pt x="5437" y="17046"/>
                      <a:pt x="5259" y="17131"/>
                      <a:pt x="5154" y="17309"/>
                    </a:cubicBezTo>
                    <a:lnTo>
                      <a:pt x="4836" y="17832"/>
                    </a:lnTo>
                    <a:cubicBezTo>
                      <a:pt x="4732" y="18012"/>
                      <a:pt x="4552" y="18100"/>
                      <a:pt x="4373" y="18100"/>
                    </a:cubicBezTo>
                    <a:cubicBezTo>
                      <a:pt x="4175" y="18100"/>
                      <a:pt x="3977" y="17993"/>
                      <a:pt x="3881" y="17785"/>
                    </a:cubicBezTo>
                    <a:cubicBezTo>
                      <a:pt x="2287" y="14499"/>
                      <a:pt x="2319" y="10468"/>
                      <a:pt x="4335" y="7118"/>
                    </a:cubicBezTo>
                    <a:cubicBezTo>
                      <a:pt x="6109" y="4157"/>
                      <a:pt x="9041" y="2383"/>
                      <a:pt x="12153" y="1997"/>
                    </a:cubicBezTo>
                    <a:cubicBezTo>
                      <a:pt x="12395" y="1968"/>
                      <a:pt x="12590" y="1784"/>
                      <a:pt x="12633" y="1543"/>
                    </a:cubicBezTo>
                    <a:lnTo>
                      <a:pt x="12788" y="663"/>
                    </a:lnTo>
                    <a:cubicBezTo>
                      <a:pt x="12853" y="313"/>
                      <a:pt x="12583" y="0"/>
                      <a:pt x="12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1638350" y="2459953"/>
                <a:ext cx="272113" cy="409555"/>
              </a:xfrm>
              <a:custGeom>
                <a:avLst/>
                <a:gdLst/>
                <a:ahLst/>
                <a:cxnLst/>
                <a:rect l="l" t="t" r="r" b="b"/>
                <a:pathLst>
                  <a:path w="17393" h="26178" extrusionOk="0">
                    <a:moveTo>
                      <a:pt x="11346" y="0"/>
                    </a:moveTo>
                    <a:cubicBezTo>
                      <a:pt x="11335" y="0"/>
                      <a:pt x="11324" y="1"/>
                      <a:pt x="11313" y="1"/>
                    </a:cubicBezTo>
                    <a:lnTo>
                      <a:pt x="6199" y="283"/>
                    </a:lnTo>
                    <a:cubicBezTo>
                      <a:pt x="5821" y="308"/>
                      <a:pt x="5579" y="712"/>
                      <a:pt x="5731" y="1069"/>
                    </a:cubicBezTo>
                    <a:lnTo>
                      <a:pt x="7772" y="5901"/>
                    </a:lnTo>
                    <a:cubicBezTo>
                      <a:pt x="7862" y="6121"/>
                      <a:pt x="8068" y="6236"/>
                      <a:pt x="8274" y="6236"/>
                    </a:cubicBezTo>
                    <a:cubicBezTo>
                      <a:pt x="8453" y="6236"/>
                      <a:pt x="8633" y="6149"/>
                      <a:pt x="8738" y="5970"/>
                    </a:cubicBezTo>
                    <a:lnTo>
                      <a:pt x="9340" y="4967"/>
                    </a:lnTo>
                    <a:cubicBezTo>
                      <a:pt x="9446" y="4794"/>
                      <a:pt x="9628" y="4698"/>
                      <a:pt x="9811" y="4698"/>
                    </a:cubicBezTo>
                    <a:cubicBezTo>
                      <a:pt x="9929" y="4698"/>
                      <a:pt x="10047" y="4738"/>
                      <a:pt x="10145" y="4823"/>
                    </a:cubicBezTo>
                    <a:cubicBezTo>
                      <a:pt x="14137" y="8267"/>
                      <a:pt x="15179" y="14303"/>
                      <a:pt x="12362" y="18991"/>
                    </a:cubicBezTo>
                    <a:cubicBezTo>
                      <a:pt x="10346" y="22350"/>
                      <a:pt x="6846" y="24202"/>
                      <a:pt x="3267" y="24202"/>
                    </a:cubicBezTo>
                    <a:cubicBezTo>
                      <a:pt x="2462" y="24202"/>
                      <a:pt x="1653" y="24109"/>
                      <a:pt x="855" y="23917"/>
                    </a:cubicBezTo>
                    <a:cubicBezTo>
                      <a:pt x="810" y="23906"/>
                      <a:pt x="765" y="23901"/>
                      <a:pt x="721" y="23901"/>
                    </a:cubicBezTo>
                    <a:cubicBezTo>
                      <a:pt x="457" y="23901"/>
                      <a:pt x="221" y="24093"/>
                      <a:pt x="181" y="24368"/>
                    </a:cubicBezTo>
                    <a:lnTo>
                      <a:pt x="47" y="25212"/>
                    </a:lnTo>
                    <a:cubicBezTo>
                      <a:pt x="1" y="25504"/>
                      <a:pt x="181" y="25785"/>
                      <a:pt x="455" y="25850"/>
                    </a:cubicBezTo>
                    <a:cubicBezTo>
                      <a:pt x="1383" y="26070"/>
                      <a:pt x="2325" y="26177"/>
                      <a:pt x="3263" y="26177"/>
                    </a:cubicBezTo>
                    <a:cubicBezTo>
                      <a:pt x="7487" y="26177"/>
                      <a:pt x="11618" y="23994"/>
                      <a:pt x="14000" y="20030"/>
                    </a:cubicBezTo>
                    <a:cubicBezTo>
                      <a:pt x="17393" y="14379"/>
                      <a:pt x="16033" y="7069"/>
                      <a:pt x="11068" y="3052"/>
                    </a:cubicBezTo>
                    <a:cubicBezTo>
                      <a:pt x="10848" y="2875"/>
                      <a:pt x="10790" y="2558"/>
                      <a:pt x="10934" y="2313"/>
                    </a:cubicBezTo>
                    <a:lnTo>
                      <a:pt x="11811" y="856"/>
                    </a:lnTo>
                    <a:cubicBezTo>
                      <a:pt x="12036" y="480"/>
                      <a:pt x="11770" y="0"/>
                      <a:pt x="1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BC1D-1FD8-4E81-1010-605146DC33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2E9955A-C3B9-4716-88CF-91E3CE62C85D}"/>
              </a:ext>
            </a:extLst>
          </p:cNvPr>
          <p:cNvSpPr/>
          <p:nvPr/>
        </p:nvSpPr>
        <p:spPr>
          <a:xfrm>
            <a:off x="2373573" y="73129"/>
            <a:ext cx="4575291" cy="707886"/>
          </a:xfrm>
          <a:prstGeom prst="rect">
            <a:avLst/>
          </a:prstGeom>
          <a:noFill/>
        </p:spPr>
        <p:txBody>
          <a:bodyPr wrap="none" lIns="91440" tIns="45720" rIns="91440" bIns="45720">
            <a:spAutoFit/>
          </a:bodyPr>
          <a:lstStyle/>
          <a:p>
            <a:pPr algn="ctr"/>
            <a:r>
              <a:rPr lang="en-US" sz="4000" dirty="0">
                <a:ln w="0"/>
                <a:solidFill>
                  <a:schemeClr val="tx1"/>
                </a:solidFill>
                <a:effectLst>
                  <a:outerShdw blurRad="38100" dist="19050" dir="2700000" algn="tl" rotWithShape="0">
                    <a:schemeClr val="dk1">
                      <a:alpha val="40000"/>
                    </a:schemeClr>
                  </a:outerShdw>
                </a:effectLst>
              </a:rPr>
              <a:t>Peer Accountability</a:t>
            </a:r>
          </a:p>
        </p:txBody>
      </p:sp>
      <p:pic>
        <p:nvPicPr>
          <p:cNvPr id="8" name="Picture 7">
            <a:extLst>
              <a:ext uri="{FF2B5EF4-FFF2-40B4-BE49-F238E27FC236}">
                <a16:creationId xmlns:a16="http://schemas.microsoft.com/office/drawing/2014/main" id="{AC3CE710-3A51-BE9B-665B-F4648F2B2D47}"/>
              </a:ext>
            </a:extLst>
          </p:cNvPr>
          <p:cNvPicPr>
            <a:picLocks noChangeAspect="1"/>
          </p:cNvPicPr>
          <p:nvPr/>
        </p:nvPicPr>
        <p:blipFill>
          <a:blip r:embed="rId2"/>
          <a:stretch>
            <a:fillRect/>
          </a:stretch>
        </p:blipFill>
        <p:spPr>
          <a:xfrm>
            <a:off x="570266" y="792539"/>
            <a:ext cx="7592427" cy="4350961"/>
          </a:xfrm>
          <a:prstGeom prst="rect">
            <a:avLst/>
          </a:prstGeom>
        </p:spPr>
      </p:pic>
      <p:sp>
        <p:nvSpPr>
          <p:cNvPr id="10" name="TextBox 9">
            <a:extLst>
              <a:ext uri="{FF2B5EF4-FFF2-40B4-BE49-F238E27FC236}">
                <a16:creationId xmlns:a16="http://schemas.microsoft.com/office/drawing/2014/main" id="{90B5CBE3-DF8A-7D2D-6CAA-919F5E4737D1}"/>
              </a:ext>
            </a:extLst>
          </p:cNvPr>
          <p:cNvSpPr txBox="1"/>
          <p:nvPr/>
        </p:nvSpPr>
        <p:spPr>
          <a:xfrm>
            <a:off x="5876693" y="4958834"/>
            <a:ext cx="4572000" cy="184666"/>
          </a:xfrm>
          <a:prstGeom prst="rect">
            <a:avLst/>
          </a:prstGeom>
          <a:noFill/>
        </p:spPr>
        <p:txBody>
          <a:bodyPr wrap="square">
            <a:spAutoFit/>
          </a:bodyPr>
          <a:lstStyle/>
          <a:p>
            <a:r>
              <a:rPr lang="en-IN" sz="600" dirty="0"/>
              <a:t>https://www.linkedin.com/pulse/peer-accountability-critical-success-teams-adam-l-stanley/</a:t>
            </a:r>
          </a:p>
        </p:txBody>
      </p:sp>
    </p:spTree>
    <p:extLst>
      <p:ext uri="{BB962C8B-B14F-4D97-AF65-F5344CB8AC3E}">
        <p14:creationId xmlns:p14="http://schemas.microsoft.com/office/powerpoint/2010/main" val="306086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75E11-92BE-A6DD-AC23-9D29697520C2}"/>
              </a:ext>
            </a:extLst>
          </p:cNvPr>
          <p:cNvSpPr>
            <a:spLocks noGrp="1"/>
          </p:cNvSpPr>
          <p:nvPr>
            <p:ph type="title"/>
          </p:nvPr>
        </p:nvSpPr>
        <p:spPr>
          <a:xfrm>
            <a:off x="571999" y="370684"/>
            <a:ext cx="8267201" cy="572700"/>
          </a:xfrm>
        </p:spPr>
        <p:txBody>
          <a:bodyPr/>
          <a:lstStyle/>
          <a:p>
            <a:r>
              <a:rPr lang="en-IN" dirty="0"/>
              <a:t>Psychological well-being in Digital Spaces </a:t>
            </a:r>
          </a:p>
        </p:txBody>
      </p:sp>
      <p:graphicFrame>
        <p:nvGraphicFramePr>
          <p:cNvPr id="7" name="Diagram 6">
            <a:extLst>
              <a:ext uri="{FF2B5EF4-FFF2-40B4-BE49-F238E27FC236}">
                <a16:creationId xmlns:a16="http://schemas.microsoft.com/office/drawing/2014/main" id="{8FE903C1-CAC7-B800-EF1E-29556E3EA081}"/>
              </a:ext>
            </a:extLst>
          </p:cNvPr>
          <p:cNvGraphicFramePr/>
          <p:nvPr>
            <p:extLst>
              <p:ext uri="{D42A27DB-BD31-4B8C-83A1-F6EECF244321}">
                <p14:modId xmlns:p14="http://schemas.microsoft.com/office/powerpoint/2010/main" val="91635129"/>
              </p:ext>
            </p:extLst>
          </p:nvPr>
        </p:nvGraphicFramePr>
        <p:xfrm>
          <a:off x="1598125" y="1017726"/>
          <a:ext cx="81331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7066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EADBC-5D62-7241-3E66-B987693F2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F50E1-3A3B-B159-2285-4791218E9579}"/>
              </a:ext>
            </a:extLst>
          </p:cNvPr>
          <p:cNvSpPr>
            <a:spLocks noGrp="1"/>
          </p:cNvSpPr>
          <p:nvPr>
            <p:ph type="title"/>
          </p:nvPr>
        </p:nvSpPr>
        <p:spPr>
          <a:xfrm>
            <a:off x="571999" y="370684"/>
            <a:ext cx="8267201" cy="572700"/>
          </a:xfrm>
        </p:spPr>
        <p:txBody>
          <a:bodyPr/>
          <a:lstStyle/>
          <a:p>
            <a:r>
              <a:rPr lang="en-IN" dirty="0"/>
              <a:t>Psychological well-being in Digital Spaces </a:t>
            </a:r>
          </a:p>
        </p:txBody>
      </p:sp>
      <p:sp>
        <p:nvSpPr>
          <p:cNvPr id="5" name="TextBox 4">
            <a:extLst>
              <a:ext uri="{FF2B5EF4-FFF2-40B4-BE49-F238E27FC236}">
                <a16:creationId xmlns:a16="http://schemas.microsoft.com/office/drawing/2014/main" id="{2FCD7147-DDB9-9F9E-7403-BD3D89E53A61}"/>
              </a:ext>
            </a:extLst>
          </p:cNvPr>
          <p:cNvSpPr txBox="1"/>
          <p:nvPr/>
        </p:nvSpPr>
        <p:spPr>
          <a:xfrm>
            <a:off x="873513" y="1242292"/>
            <a:ext cx="6664712" cy="3078535"/>
          </a:xfrm>
          <a:prstGeom prst="rect">
            <a:avLst/>
          </a:prstGeom>
          <a:noFill/>
        </p:spPr>
        <p:txBody>
          <a:bodyPr wrap="square">
            <a:spAutoFit/>
          </a:bodyPr>
          <a:lstStyle/>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Disruption of sleep patterns and chronic fatigue</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Increased stress, anxiety, and depression</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sz="2200" b="0" i="0" u="none" strike="noStrike" dirty="0">
                <a:solidFill>
                  <a:schemeClr val="tx1"/>
                </a:solidFill>
                <a:effectLst/>
                <a:latin typeface="Times New Roman" panose="02020603050405020304" pitchFamily="18" charset="0"/>
              </a:rPr>
              <a:t>Inability to concentrate and perform basic tasks.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Decline in academic or work performance</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Relationship conflicts and social isolation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sz="2200" dirty="0">
                <a:solidFill>
                  <a:schemeClr val="tx1"/>
                </a:solidFill>
                <a:latin typeface="Times New Roman" panose="02020603050405020304" pitchFamily="18" charset="0"/>
              </a:rPr>
              <a:t>P</a:t>
            </a:r>
            <a:r>
              <a:rPr lang="en-US" sz="2200" b="0" i="0" u="none" strike="noStrike" dirty="0">
                <a:solidFill>
                  <a:schemeClr val="tx1"/>
                </a:solidFill>
                <a:effectLst/>
                <a:latin typeface="Times New Roman" panose="02020603050405020304" pitchFamily="18" charset="0"/>
              </a:rPr>
              <a:t>hysical symptoms such as headaches, stomachaches</a:t>
            </a: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525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4FBB4-407B-4CFA-84B5-A59346D2D9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3EE049-AC15-47C6-12F9-58F0136F840A}"/>
              </a:ext>
            </a:extLst>
          </p:cNvPr>
          <p:cNvSpPr>
            <a:spLocks noGrp="1"/>
          </p:cNvSpPr>
          <p:nvPr>
            <p:ph type="title"/>
          </p:nvPr>
        </p:nvSpPr>
        <p:spPr>
          <a:xfrm>
            <a:off x="571999" y="370684"/>
            <a:ext cx="8267201" cy="572700"/>
          </a:xfrm>
        </p:spPr>
        <p:txBody>
          <a:bodyPr/>
          <a:lstStyle/>
          <a:p>
            <a:r>
              <a:rPr lang="en-IN" dirty="0"/>
              <a:t>Digital Distress Check! </a:t>
            </a:r>
          </a:p>
        </p:txBody>
      </p:sp>
      <p:graphicFrame>
        <p:nvGraphicFramePr>
          <p:cNvPr id="6" name="Diagram 5">
            <a:extLst>
              <a:ext uri="{FF2B5EF4-FFF2-40B4-BE49-F238E27FC236}">
                <a16:creationId xmlns:a16="http://schemas.microsoft.com/office/drawing/2014/main" id="{E7670C3D-571D-117B-328A-DC86B6C5A924}"/>
              </a:ext>
            </a:extLst>
          </p:cNvPr>
          <p:cNvGraphicFramePr/>
          <p:nvPr/>
        </p:nvGraphicFramePr>
        <p:xfrm>
          <a:off x="869796" y="1018478"/>
          <a:ext cx="7560527" cy="3888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0615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4C369-C5FA-2DBB-D655-7563E0821A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AFA38-2856-D1CA-FDD9-5D00B15DAB81}"/>
              </a:ext>
            </a:extLst>
          </p:cNvPr>
          <p:cNvSpPr>
            <a:spLocks noGrp="1"/>
          </p:cNvSpPr>
          <p:nvPr>
            <p:ph type="title"/>
          </p:nvPr>
        </p:nvSpPr>
        <p:spPr>
          <a:xfrm>
            <a:off x="538760" y="202106"/>
            <a:ext cx="8267201" cy="572700"/>
          </a:xfrm>
        </p:spPr>
        <p:txBody>
          <a:bodyPr/>
          <a:lstStyle/>
          <a:p>
            <a:r>
              <a:rPr lang="en-IN" dirty="0"/>
              <a:t>Digital Distress Check! </a:t>
            </a:r>
          </a:p>
        </p:txBody>
      </p:sp>
      <p:graphicFrame>
        <p:nvGraphicFramePr>
          <p:cNvPr id="3" name="Diagram 2">
            <a:extLst>
              <a:ext uri="{FF2B5EF4-FFF2-40B4-BE49-F238E27FC236}">
                <a16:creationId xmlns:a16="http://schemas.microsoft.com/office/drawing/2014/main" id="{095C31BD-2B90-0A1E-CE7C-DCAE6D908D97}"/>
              </a:ext>
            </a:extLst>
          </p:cNvPr>
          <p:cNvGraphicFramePr/>
          <p:nvPr/>
        </p:nvGraphicFramePr>
        <p:xfrm>
          <a:off x="653774" y="943384"/>
          <a:ext cx="8267201" cy="3998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58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FDF47-709D-19D2-1861-8C953F8F9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F1F5F-4844-553A-304A-9CA029D7CFEC}"/>
              </a:ext>
            </a:extLst>
          </p:cNvPr>
          <p:cNvSpPr>
            <a:spLocks noGrp="1"/>
          </p:cNvSpPr>
          <p:nvPr>
            <p:ph type="title"/>
          </p:nvPr>
        </p:nvSpPr>
        <p:spPr>
          <a:xfrm>
            <a:off x="497658" y="162528"/>
            <a:ext cx="8267201" cy="572700"/>
          </a:xfrm>
        </p:spPr>
        <p:txBody>
          <a:bodyPr/>
          <a:lstStyle/>
          <a:p>
            <a:r>
              <a:rPr lang="en-IN" dirty="0"/>
              <a:t>Exploring Digital Habits </a:t>
            </a:r>
          </a:p>
        </p:txBody>
      </p:sp>
      <p:graphicFrame>
        <p:nvGraphicFramePr>
          <p:cNvPr id="3" name="Diagram 2">
            <a:extLst>
              <a:ext uri="{FF2B5EF4-FFF2-40B4-BE49-F238E27FC236}">
                <a16:creationId xmlns:a16="http://schemas.microsoft.com/office/drawing/2014/main" id="{6FD37E1F-89AC-E481-1757-A3EBF4E93DC1}"/>
              </a:ext>
            </a:extLst>
          </p:cNvPr>
          <p:cNvGraphicFramePr/>
          <p:nvPr>
            <p:extLst>
              <p:ext uri="{D42A27DB-BD31-4B8C-83A1-F6EECF244321}">
                <p14:modId xmlns:p14="http://schemas.microsoft.com/office/powerpoint/2010/main" val="1800011776"/>
              </p:ext>
            </p:extLst>
          </p:nvPr>
        </p:nvGraphicFramePr>
        <p:xfrm>
          <a:off x="497658" y="735228"/>
          <a:ext cx="8170558" cy="4470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9854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2F008-F917-EA7C-50E7-E6EDAA440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7FE67-B477-3862-B344-918B0E2F8767}"/>
              </a:ext>
            </a:extLst>
          </p:cNvPr>
          <p:cNvSpPr>
            <a:spLocks noGrp="1"/>
          </p:cNvSpPr>
          <p:nvPr>
            <p:ph type="title"/>
          </p:nvPr>
        </p:nvSpPr>
        <p:spPr>
          <a:xfrm>
            <a:off x="497658" y="162528"/>
            <a:ext cx="8267201" cy="572700"/>
          </a:xfrm>
        </p:spPr>
        <p:txBody>
          <a:bodyPr/>
          <a:lstStyle/>
          <a:p>
            <a:r>
              <a:rPr lang="en-IN" dirty="0"/>
              <a:t>Exploring Digital Habits </a:t>
            </a:r>
          </a:p>
        </p:txBody>
      </p:sp>
      <p:graphicFrame>
        <p:nvGraphicFramePr>
          <p:cNvPr id="3" name="Diagram 2">
            <a:extLst>
              <a:ext uri="{FF2B5EF4-FFF2-40B4-BE49-F238E27FC236}">
                <a16:creationId xmlns:a16="http://schemas.microsoft.com/office/drawing/2014/main" id="{8463D556-8DB8-7B3A-EDF0-049275CEFB68}"/>
              </a:ext>
            </a:extLst>
          </p:cNvPr>
          <p:cNvGraphicFramePr/>
          <p:nvPr/>
        </p:nvGraphicFramePr>
        <p:xfrm>
          <a:off x="497658" y="735229"/>
          <a:ext cx="8326674" cy="4319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1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89972-1BED-5362-F47F-8F82AC59C9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B5AB5E-7284-01E4-C54B-5B5D45E50540}"/>
              </a:ext>
            </a:extLst>
          </p:cNvPr>
          <p:cNvPicPr>
            <a:picLocks noChangeAspect="1"/>
          </p:cNvPicPr>
          <p:nvPr/>
        </p:nvPicPr>
        <p:blipFill>
          <a:blip r:embed="rId2"/>
          <a:stretch>
            <a:fillRect/>
          </a:stretch>
        </p:blipFill>
        <p:spPr>
          <a:xfrm>
            <a:off x="2753773" y="0"/>
            <a:ext cx="3636454" cy="51435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36899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5">
          <a:extLst>
            <a:ext uri="{FF2B5EF4-FFF2-40B4-BE49-F238E27FC236}">
              <a16:creationId xmlns:a16="http://schemas.microsoft.com/office/drawing/2014/main" id="{70C21037-C827-E377-7A04-AC2FE3C4F9D5}"/>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81B4C5E9-B51C-9214-413B-42DA0287E749}"/>
              </a:ext>
            </a:extLst>
          </p:cNvPr>
          <p:cNvPicPr>
            <a:picLocks noChangeAspect="1"/>
          </p:cNvPicPr>
          <p:nvPr/>
        </p:nvPicPr>
        <p:blipFill>
          <a:blip r:embed="rId3"/>
          <a:stretch>
            <a:fillRect/>
          </a:stretch>
        </p:blipFill>
        <p:spPr>
          <a:xfrm>
            <a:off x="6279292" y="445025"/>
            <a:ext cx="2545492" cy="1909119"/>
          </a:xfrm>
          <a:prstGeom prst="rect">
            <a:avLst/>
          </a:prstGeom>
          <a:ln>
            <a:noFill/>
          </a:ln>
          <a:effectLst>
            <a:softEdge rad="112500"/>
          </a:effectLst>
        </p:spPr>
      </p:pic>
      <p:sp>
        <p:nvSpPr>
          <p:cNvPr id="1667" name="Google Shape;1667;p46">
            <a:extLst>
              <a:ext uri="{FF2B5EF4-FFF2-40B4-BE49-F238E27FC236}">
                <a16:creationId xmlns:a16="http://schemas.microsoft.com/office/drawing/2014/main" id="{0CF90937-9A36-8B41-6064-43A5F4FD1CB6}"/>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Unplugged: Taking control of my life </a:t>
            </a:r>
            <a:endParaRPr dirty="0"/>
          </a:p>
        </p:txBody>
      </p:sp>
      <p:sp>
        <p:nvSpPr>
          <p:cNvPr id="20" name="Subtitle 2">
            <a:extLst>
              <a:ext uri="{FF2B5EF4-FFF2-40B4-BE49-F238E27FC236}">
                <a16:creationId xmlns:a16="http://schemas.microsoft.com/office/drawing/2014/main" id="{1DD00B02-E72D-F006-ADF2-74731ADC394B}"/>
              </a:ext>
            </a:extLst>
          </p:cNvPr>
          <p:cNvSpPr>
            <a:spLocks noGrp="1"/>
          </p:cNvSpPr>
          <p:nvPr>
            <p:ph type="subTitle" idx="1"/>
          </p:nvPr>
        </p:nvSpPr>
        <p:spPr>
          <a:xfrm>
            <a:off x="438149" y="1088774"/>
            <a:ext cx="6049148" cy="805200"/>
          </a:xfrm>
        </p:spPr>
        <p:txBody>
          <a:bodyPr/>
          <a:lstStyle/>
          <a:p>
            <a:pPr marL="800100" indent="-342900" rtl="0">
              <a:spcBef>
                <a:spcPts val="0"/>
              </a:spcBef>
              <a:spcAft>
                <a:spcPts val="0"/>
              </a:spcAft>
              <a:buFont typeface="Arial" panose="020B0604020202020204" pitchFamily="34" charset="0"/>
              <a:buChar char="•"/>
            </a:pPr>
            <a:r>
              <a:rPr lang="en-IN" sz="2000" dirty="0">
                <a:solidFill>
                  <a:schemeClr val="tx1"/>
                </a:solidFill>
                <a:latin typeface="Times New Roman" panose="02020603050405020304" pitchFamily="18" charset="0"/>
                <a:cs typeface="Times New Roman" panose="02020603050405020304" pitchFamily="18" charset="0"/>
              </a:rPr>
              <a:t>Pen and paper activity; in Groups of 2.</a:t>
            </a:r>
          </a:p>
          <a:p>
            <a:pPr marL="800100" indent="-342900" rtl="0">
              <a:spcBef>
                <a:spcPts val="0"/>
              </a:spcBef>
              <a:spcAft>
                <a:spcPts val="0"/>
              </a:spcAft>
              <a:buFont typeface="Arial" panose="020B0604020202020204" pitchFamily="34" charset="0"/>
              <a:buChar char="•"/>
            </a:pPr>
            <a:r>
              <a:rPr lang="en-IN" sz="2000" dirty="0">
                <a:solidFill>
                  <a:schemeClr val="tx1"/>
                </a:solidFill>
                <a:latin typeface="Times New Roman" panose="02020603050405020304" pitchFamily="18" charset="0"/>
                <a:cs typeface="Times New Roman" panose="02020603050405020304" pitchFamily="18" charset="0"/>
              </a:rPr>
              <a:t>Prepare a list of all digital activities performed in the last 24 hours. </a:t>
            </a:r>
          </a:p>
          <a:p>
            <a:pPr marL="800100" indent="-342900" rtl="0">
              <a:spcBef>
                <a:spcPts val="0"/>
              </a:spcBef>
              <a:spcAft>
                <a:spcPts val="0"/>
              </a:spcAft>
              <a:buFont typeface="Arial" panose="020B0604020202020204" pitchFamily="34" charset="0"/>
              <a:buChar char="•"/>
            </a:pPr>
            <a:r>
              <a:rPr lang="en-IN" sz="2000" dirty="0">
                <a:solidFill>
                  <a:schemeClr val="tx1"/>
                </a:solidFill>
                <a:latin typeface="Times New Roman" panose="02020603050405020304" pitchFamily="18" charset="0"/>
                <a:cs typeface="Times New Roman" panose="02020603050405020304" pitchFamily="18" charset="0"/>
              </a:rPr>
              <a:t>Exchange list with partners. </a:t>
            </a:r>
          </a:p>
          <a:p>
            <a:pPr marL="800100" indent="-342900" rtl="0">
              <a:spcBef>
                <a:spcPts val="0"/>
              </a:spcBef>
              <a:spcAft>
                <a:spcPts val="0"/>
              </a:spcAft>
              <a:buFont typeface="Arial" panose="020B0604020202020204" pitchFamily="34" charset="0"/>
              <a:buChar char="•"/>
            </a:pPr>
            <a:r>
              <a:rPr lang="en-IN" sz="2000" dirty="0">
                <a:solidFill>
                  <a:schemeClr val="tx1"/>
                </a:solidFill>
                <a:latin typeface="Times New Roman" panose="02020603050405020304" pitchFamily="18" charset="0"/>
                <a:cs typeface="Times New Roman" panose="02020603050405020304" pitchFamily="18" charset="0"/>
              </a:rPr>
              <a:t>Summarise observations based on: </a:t>
            </a:r>
          </a:p>
          <a:p>
            <a:pPr indent="0" rtl="0">
              <a:spcBef>
                <a:spcPts val="0"/>
              </a:spcBef>
              <a:spcAft>
                <a:spcPts val="0"/>
              </a:spcAft>
            </a:pPr>
            <a:endParaRPr lang="en-IN" sz="2000" dirty="0">
              <a:solidFill>
                <a:schemeClr val="tx1"/>
              </a:solidFill>
              <a:latin typeface="Times New Roman" panose="02020603050405020304" pitchFamily="18" charset="0"/>
              <a:cs typeface="Times New Roman" panose="02020603050405020304" pitchFamily="18" charset="0"/>
            </a:endParaRPr>
          </a:p>
          <a:p>
            <a:pPr lvl="2" algn="just" fontAlgn="base">
              <a:buFont typeface="+mj-lt"/>
              <a:buAutoNum type="arabicPeriod"/>
            </a:pPr>
            <a:r>
              <a:rPr lang="en-US" sz="1800" b="0" i="0" u="none" strike="noStrike" dirty="0">
                <a:solidFill>
                  <a:schemeClr val="tx1"/>
                </a:solidFill>
                <a:effectLst/>
                <a:latin typeface="Times New Roman" panose="02020603050405020304" pitchFamily="18" charset="0"/>
              </a:rPr>
              <a:t>Number of common activities </a:t>
            </a:r>
          </a:p>
          <a:p>
            <a:pPr lvl="2" algn="just" fontAlgn="base">
              <a:buFont typeface="+mj-lt"/>
              <a:buAutoNum type="arabicPeriod"/>
            </a:pPr>
            <a:r>
              <a:rPr lang="en-US" sz="1800" b="0" i="0" u="none" strike="noStrike" dirty="0">
                <a:solidFill>
                  <a:schemeClr val="tx1"/>
                </a:solidFill>
                <a:effectLst/>
                <a:latin typeface="Times New Roman" panose="02020603050405020304" pitchFamily="18" charset="0"/>
              </a:rPr>
              <a:t>Number of activities/tasks that could have been done without the use of digital devices</a:t>
            </a:r>
          </a:p>
          <a:p>
            <a:pPr lvl="2" algn="just" fontAlgn="base">
              <a:buFont typeface="+mj-lt"/>
              <a:buAutoNum type="arabicPeriod"/>
            </a:pPr>
            <a:r>
              <a:rPr lang="en-US" sz="1800" b="0" i="0" u="none" strike="noStrike" dirty="0">
                <a:solidFill>
                  <a:schemeClr val="tx1"/>
                </a:solidFill>
                <a:effectLst/>
                <a:latin typeface="Times New Roman" panose="02020603050405020304" pitchFamily="18" charset="0"/>
              </a:rPr>
              <a:t>Number of activities that seemed  non-essential and could have been avoided</a:t>
            </a:r>
          </a:p>
          <a:p>
            <a:pPr lvl="1" indent="0"/>
            <a:endParaRPr lang="en-IN"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0332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5">
          <a:extLst>
            <a:ext uri="{FF2B5EF4-FFF2-40B4-BE49-F238E27FC236}">
              <a16:creationId xmlns:a16="http://schemas.microsoft.com/office/drawing/2014/main" id="{AF8E4EB1-D39D-2B5D-3314-84EC55CFB80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C34591A1-8BB9-1E45-203A-D689CA8C75D6}"/>
              </a:ext>
            </a:extLst>
          </p:cNvPr>
          <p:cNvPicPr>
            <a:picLocks noChangeAspect="1"/>
          </p:cNvPicPr>
          <p:nvPr/>
        </p:nvPicPr>
        <p:blipFill>
          <a:blip r:embed="rId3"/>
          <a:stretch>
            <a:fillRect/>
          </a:stretch>
        </p:blipFill>
        <p:spPr>
          <a:xfrm>
            <a:off x="6279292" y="445025"/>
            <a:ext cx="2545492" cy="1909119"/>
          </a:xfrm>
          <a:prstGeom prst="rect">
            <a:avLst/>
          </a:prstGeom>
          <a:ln>
            <a:noFill/>
          </a:ln>
          <a:effectLst>
            <a:softEdge rad="112500"/>
          </a:effectLst>
        </p:spPr>
      </p:pic>
      <p:sp>
        <p:nvSpPr>
          <p:cNvPr id="1667" name="Google Shape;1667;p46">
            <a:extLst>
              <a:ext uri="{FF2B5EF4-FFF2-40B4-BE49-F238E27FC236}">
                <a16:creationId xmlns:a16="http://schemas.microsoft.com/office/drawing/2014/main" id="{8CCD3F9D-C915-902D-3BD5-EE38C50BDFF4}"/>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Unplugged: Taking control of my life </a:t>
            </a:r>
            <a:endParaRPr dirty="0"/>
          </a:p>
        </p:txBody>
      </p:sp>
      <p:sp>
        <p:nvSpPr>
          <p:cNvPr id="20" name="Subtitle 2">
            <a:extLst>
              <a:ext uri="{FF2B5EF4-FFF2-40B4-BE49-F238E27FC236}">
                <a16:creationId xmlns:a16="http://schemas.microsoft.com/office/drawing/2014/main" id="{F73BC7E3-AF07-D950-38DF-C83C21120F95}"/>
              </a:ext>
            </a:extLst>
          </p:cNvPr>
          <p:cNvSpPr>
            <a:spLocks noGrp="1"/>
          </p:cNvSpPr>
          <p:nvPr>
            <p:ph type="subTitle" idx="1"/>
          </p:nvPr>
        </p:nvSpPr>
        <p:spPr>
          <a:xfrm>
            <a:off x="921834" y="1447848"/>
            <a:ext cx="5015088" cy="805200"/>
          </a:xfrm>
        </p:spPr>
        <p:txBody>
          <a:bodyPr/>
          <a:lstStyle/>
          <a:p>
            <a:pPr marL="139700" indent="0" algn="just" rtl="0" fontAlgn="base">
              <a:spcBef>
                <a:spcPts val="0"/>
              </a:spcBef>
              <a:spcAft>
                <a:spcPts val="0"/>
              </a:spcAft>
            </a:pPr>
            <a:r>
              <a:rPr lang="en-US" sz="2000" b="0" i="0" u="none" strike="noStrike" dirty="0">
                <a:solidFill>
                  <a:srgbClr val="000000"/>
                </a:solidFill>
                <a:effectLst/>
                <a:latin typeface="Times New Roman" panose="02020603050405020304" pitchFamily="18" charset="0"/>
              </a:rPr>
              <a:t>Both partners will engage in discussions and present their findings to the class regarding:</a:t>
            </a:r>
          </a:p>
          <a:p>
            <a:pPr marL="139700" indent="0" algn="just" rtl="0" fontAlgn="base">
              <a:spcBef>
                <a:spcPts val="0"/>
              </a:spcBef>
              <a:spcAft>
                <a:spcPts val="0"/>
              </a:spcAft>
            </a:pPr>
            <a:endParaRPr lang="en-US" sz="2000" b="0" i="0" u="none" strike="noStrike" dirty="0">
              <a:solidFill>
                <a:srgbClr val="000000"/>
              </a:solidFill>
              <a:effectLst/>
              <a:latin typeface="Times New Roman" panose="02020603050405020304" pitchFamily="18" charset="0"/>
            </a:endParaRPr>
          </a:p>
          <a:p>
            <a:pPr marL="939800" lvl="1" indent="-342900" algn="just" fontAlgn="base">
              <a:buFont typeface="Wingdings" panose="05000000000000000000" pitchFamily="2" charset="2"/>
              <a:buChar char="v"/>
            </a:pPr>
            <a:r>
              <a:rPr lang="en-US" sz="2000" b="0" i="0" u="none" strike="noStrike" dirty="0">
                <a:solidFill>
                  <a:srgbClr val="000000"/>
                </a:solidFill>
                <a:effectLst/>
                <a:latin typeface="Times New Roman" panose="02020603050405020304" pitchFamily="18" charset="0"/>
              </a:rPr>
              <a:t>Activities that can be enjoyed without the use of digital devices.</a:t>
            </a:r>
          </a:p>
          <a:p>
            <a:pPr marL="939800" lvl="1" indent="-342900" algn="just" fontAlgn="base">
              <a:buFont typeface="Wingdings" panose="05000000000000000000" pitchFamily="2" charset="2"/>
              <a:buChar char="v"/>
            </a:pPr>
            <a:r>
              <a:rPr lang="en-US" sz="2000" b="0" i="0" u="none" strike="noStrike" dirty="0">
                <a:solidFill>
                  <a:srgbClr val="000000"/>
                </a:solidFill>
                <a:effectLst/>
                <a:latin typeface="Times New Roman" panose="02020603050405020304" pitchFamily="18" charset="0"/>
              </a:rPr>
              <a:t>Give suggestions for reducing non-essential digital device usage.</a:t>
            </a:r>
          </a:p>
          <a:p>
            <a:pPr lvl="1" indent="0"/>
            <a:endParaRPr lang="en-IN"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4604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10" name="Google Shape;1010;p38"/>
          <p:cNvSpPr/>
          <p:nvPr/>
        </p:nvSpPr>
        <p:spPr>
          <a:xfrm>
            <a:off x="3892132" y="1194275"/>
            <a:ext cx="607500" cy="607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8"/>
          <p:cNvSpPr/>
          <p:nvPr/>
        </p:nvSpPr>
        <p:spPr>
          <a:xfrm>
            <a:off x="3309944" y="3483046"/>
            <a:ext cx="607500" cy="607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8"/>
          <p:cNvSpPr/>
          <p:nvPr/>
        </p:nvSpPr>
        <p:spPr>
          <a:xfrm>
            <a:off x="439337" y="1186655"/>
            <a:ext cx="607500" cy="607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1016" name="Google Shape;1016;p38"/>
          <p:cNvSpPr txBox="1">
            <a:spLocks noGrp="1"/>
          </p:cNvSpPr>
          <p:nvPr>
            <p:ph type="subTitle" idx="2"/>
          </p:nvPr>
        </p:nvSpPr>
        <p:spPr>
          <a:xfrm>
            <a:off x="4778020" y="1813665"/>
            <a:ext cx="2560800" cy="5409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IN" dirty="0"/>
              <a:t>Impact </a:t>
            </a:r>
          </a:p>
          <a:p>
            <a:pPr marL="285750" lvl="0" indent="-285750" algn="l" rtl="0">
              <a:spcBef>
                <a:spcPts val="0"/>
              </a:spcBef>
              <a:spcAft>
                <a:spcPts val="0"/>
              </a:spcAft>
              <a:buFont typeface="Arial" panose="020B0604020202020204" pitchFamily="34" charset="0"/>
              <a:buChar char="•"/>
            </a:pPr>
            <a:r>
              <a:rPr lang="en-IN" dirty="0"/>
              <a:t>Activities and methods of implementation </a:t>
            </a:r>
            <a:endParaRPr dirty="0"/>
          </a:p>
        </p:txBody>
      </p:sp>
      <p:sp>
        <p:nvSpPr>
          <p:cNvPr id="1017" name="Google Shape;1017;p38"/>
          <p:cNvSpPr txBox="1">
            <a:spLocks noGrp="1"/>
          </p:cNvSpPr>
          <p:nvPr>
            <p:ph type="subTitle" idx="4"/>
          </p:nvPr>
        </p:nvSpPr>
        <p:spPr>
          <a:xfrm>
            <a:off x="4447044" y="4244604"/>
            <a:ext cx="2560800" cy="5409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dirty="0"/>
              <a:t>Impact </a:t>
            </a:r>
          </a:p>
          <a:p>
            <a:pPr marL="285750" lvl="0" indent="-285750" algn="l" rtl="0">
              <a:spcBef>
                <a:spcPts val="0"/>
              </a:spcBef>
              <a:spcAft>
                <a:spcPts val="0"/>
              </a:spcAft>
              <a:buFont typeface="Arial" panose="020B0604020202020204" pitchFamily="34" charset="0"/>
              <a:buChar char="•"/>
            </a:pPr>
            <a:r>
              <a:rPr lang="en-US" dirty="0"/>
              <a:t>Activities and methods of implementation </a:t>
            </a:r>
          </a:p>
          <a:p>
            <a:pPr marL="0" lvl="0" indent="0" algn="l" rtl="0">
              <a:spcBef>
                <a:spcPts val="0"/>
              </a:spcBef>
              <a:spcAft>
                <a:spcPts val="0"/>
              </a:spcAft>
              <a:buNone/>
            </a:pPr>
            <a:endParaRPr dirty="0"/>
          </a:p>
        </p:txBody>
      </p:sp>
      <p:sp>
        <p:nvSpPr>
          <p:cNvPr id="1018" name="Google Shape;1018;p38"/>
          <p:cNvSpPr txBox="1">
            <a:spLocks noGrp="1"/>
          </p:cNvSpPr>
          <p:nvPr>
            <p:ph type="title" idx="5"/>
          </p:nvPr>
        </p:nvSpPr>
        <p:spPr>
          <a:xfrm>
            <a:off x="335028" y="1278919"/>
            <a:ext cx="816000" cy="42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020" name="Google Shape;1020;p38"/>
          <p:cNvSpPr txBox="1">
            <a:spLocks noGrp="1"/>
          </p:cNvSpPr>
          <p:nvPr>
            <p:ph type="title" idx="7"/>
          </p:nvPr>
        </p:nvSpPr>
        <p:spPr>
          <a:xfrm>
            <a:off x="3787830" y="1286539"/>
            <a:ext cx="816000" cy="42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021" name="Google Shape;1021;p38"/>
          <p:cNvSpPr txBox="1">
            <a:spLocks noGrp="1"/>
          </p:cNvSpPr>
          <p:nvPr>
            <p:ph type="title" idx="8"/>
          </p:nvPr>
        </p:nvSpPr>
        <p:spPr>
          <a:xfrm>
            <a:off x="3205633" y="3575320"/>
            <a:ext cx="816000" cy="42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022" name="Google Shape;1022;p38"/>
          <p:cNvSpPr txBox="1">
            <a:spLocks noGrp="1"/>
          </p:cNvSpPr>
          <p:nvPr>
            <p:ph type="subTitle" idx="9"/>
          </p:nvPr>
        </p:nvSpPr>
        <p:spPr>
          <a:xfrm>
            <a:off x="1038808" y="1296788"/>
            <a:ext cx="2560800" cy="45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Cyberclubs </a:t>
            </a:r>
            <a:endParaRPr dirty="0"/>
          </a:p>
        </p:txBody>
      </p:sp>
      <p:sp>
        <p:nvSpPr>
          <p:cNvPr id="1023" name="Google Shape;1023;p38"/>
          <p:cNvSpPr txBox="1">
            <a:spLocks noGrp="1"/>
          </p:cNvSpPr>
          <p:nvPr>
            <p:ph type="subTitle" idx="13"/>
          </p:nvPr>
        </p:nvSpPr>
        <p:spPr>
          <a:xfrm>
            <a:off x="4601028" y="1484994"/>
            <a:ext cx="2560800" cy="458100"/>
          </a:xfrm>
          <a:prstGeom prst="rect">
            <a:avLst/>
          </a:prstGeom>
        </p:spPr>
        <p:txBody>
          <a:bodyPr spcFirstLastPara="1" wrap="square" lIns="91425" tIns="91425" rIns="91425" bIns="91425" anchor="b" anchorCtr="0">
            <a:noAutofit/>
          </a:bodyPr>
          <a:lstStyle/>
          <a:p>
            <a:pPr marL="0" indent="0"/>
            <a:r>
              <a:rPr lang="en-US" dirty="0"/>
              <a:t>Psychological well-being and Digital spaces</a:t>
            </a:r>
          </a:p>
        </p:txBody>
      </p:sp>
      <p:sp>
        <p:nvSpPr>
          <p:cNvPr id="1024" name="Google Shape;1024;p38"/>
          <p:cNvSpPr txBox="1">
            <a:spLocks noGrp="1"/>
          </p:cNvSpPr>
          <p:nvPr>
            <p:ph type="subTitle" idx="14"/>
          </p:nvPr>
        </p:nvSpPr>
        <p:spPr>
          <a:xfrm>
            <a:off x="3907252" y="3956146"/>
            <a:ext cx="3737508" cy="458100"/>
          </a:xfrm>
          <a:prstGeom prst="rect">
            <a:avLst/>
          </a:prstGeom>
        </p:spPr>
        <p:txBody>
          <a:bodyPr spcFirstLastPara="1" wrap="square" lIns="91425" tIns="91425" rIns="91425" bIns="91425" anchor="b" anchorCtr="0">
            <a:noAutofit/>
          </a:bodyPr>
          <a:lstStyle/>
          <a:p>
            <a:pPr marL="0" indent="0"/>
            <a:r>
              <a:rPr lang="en-US" dirty="0"/>
              <a:t>Physical health and Digital spaces </a:t>
            </a:r>
          </a:p>
        </p:txBody>
      </p:sp>
      <p:grpSp>
        <p:nvGrpSpPr>
          <p:cNvPr id="1026" name="Google Shape;1026;p38"/>
          <p:cNvGrpSpPr/>
          <p:nvPr/>
        </p:nvGrpSpPr>
        <p:grpSpPr>
          <a:xfrm>
            <a:off x="6803945" y="431676"/>
            <a:ext cx="3377776" cy="3982571"/>
            <a:chOff x="6447944" y="859446"/>
            <a:chExt cx="3377776" cy="3982571"/>
          </a:xfrm>
        </p:grpSpPr>
        <p:grpSp>
          <p:nvGrpSpPr>
            <p:cNvPr id="1027" name="Google Shape;1027;p38"/>
            <p:cNvGrpSpPr/>
            <p:nvPr/>
          </p:nvGrpSpPr>
          <p:grpSpPr>
            <a:xfrm>
              <a:off x="6447944" y="859446"/>
              <a:ext cx="3377776" cy="3982571"/>
              <a:chOff x="6703219" y="917521"/>
              <a:chExt cx="3377776" cy="3982571"/>
            </a:xfrm>
          </p:grpSpPr>
          <p:grpSp>
            <p:nvGrpSpPr>
              <p:cNvPr id="1028" name="Google Shape;1028;p38"/>
              <p:cNvGrpSpPr/>
              <p:nvPr/>
            </p:nvGrpSpPr>
            <p:grpSpPr>
              <a:xfrm rot="1413064">
                <a:off x="6703219" y="1215366"/>
                <a:ext cx="1142546" cy="735355"/>
                <a:chOff x="6059150" y="2509438"/>
                <a:chExt cx="1268472" cy="813651"/>
              </a:xfrm>
            </p:grpSpPr>
            <p:sp>
              <p:nvSpPr>
                <p:cNvPr id="1029" name="Google Shape;1029;p38"/>
                <p:cNvSpPr/>
                <p:nvPr/>
              </p:nvSpPr>
              <p:spPr>
                <a:xfrm>
                  <a:off x="6258808" y="3078500"/>
                  <a:ext cx="1035149" cy="244588"/>
                </a:xfrm>
                <a:custGeom>
                  <a:avLst/>
                  <a:gdLst/>
                  <a:ahLst/>
                  <a:cxnLst/>
                  <a:rect l="l" t="t" r="r" b="b"/>
                  <a:pathLst>
                    <a:path w="23984" h="5667" extrusionOk="0">
                      <a:moveTo>
                        <a:pt x="19526" y="0"/>
                      </a:moveTo>
                      <a:cubicBezTo>
                        <a:pt x="16855" y="0"/>
                        <a:pt x="13737" y="107"/>
                        <a:pt x="12579" y="331"/>
                      </a:cubicBezTo>
                      <a:cubicBezTo>
                        <a:pt x="10405" y="746"/>
                        <a:pt x="491" y="797"/>
                        <a:pt x="491" y="797"/>
                      </a:cubicBezTo>
                      <a:cubicBezTo>
                        <a:pt x="260" y="1376"/>
                        <a:pt x="0" y="2106"/>
                        <a:pt x="2199" y="3084"/>
                      </a:cubicBezTo>
                      <a:cubicBezTo>
                        <a:pt x="4399" y="4062"/>
                        <a:pt x="7748" y="5338"/>
                        <a:pt x="10011" y="5636"/>
                      </a:cubicBezTo>
                      <a:cubicBezTo>
                        <a:pt x="10164" y="5657"/>
                        <a:pt x="10335" y="5666"/>
                        <a:pt x="10521" y="5666"/>
                      </a:cubicBezTo>
                      <a:cubicBezTo>
                        <a:pt x="13751" y="5666"/>
                        <a:pt x="21601" y="2760"/>
                        <a:pt x="22657" y="2295"/>
                      </a:cubicBezTo>
                      <a:cubicBezTo>
                        <a:pt x="23769" y="1808"/>
                        <a:pt x="23983" y="579"/>
                        <a:pt x="23895" y="239"/>
                      </a:cubicBezTo>
                      <a:cubicBezTo>
                        <a:pt x="23856" y="82"/>
                        <a:pt x="21862" y="0"/>
                        <a:pt x="195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8"/>
                <p:cNvSpPr/>
                <p:nvPr/>
              </p:nvSpPr>
              <p:spPr>
                <a:xfrm>
                  <a:off x="6059150" y="2509438"/>
                  <a:ext cx="848051" cy="607779"/>
                </a:xfrm>
                <a:custGeom>
                  <a:avLst/>
                  <a:gdLst/>
                  <a:ahLst/>
                  <a:cxnLst/>
                  <a:rect l="l" t="t" r="r" b="b"/>
                  <a:pathLst>
                    <a:path w="19649" h="14082" extrusionOk="0">
                      <a:moveTo>
                        <a:pt x="9197" y="1"/>
                      </a:moveTo>
                      <a:cubicBezTo>
                        <a:pt x="4710" y="1"/>
                        <a:pt x="1457" y="672"/>
                        <a:pt x="891" y="2238"/>
                      </a:cubicBezTo>
                      <a:cubicBezTo>
                        <a:pt x="1" y="4681"/>
                        <a:pt x="2427" y="10863"/>
                        <a:pt x="3052" y="12248"/>
                      </a:cubicBezTo>
                      <a:cubicBezTo>
                        <a:pt x="3601" y="13464"/>
                        <a:pt x="4401" y="14081"/>
                        <a:pt x="5259" y="14081"/>
                      </a:cubicBezTo>
                      <a:cubicBezTo>
                        <a:pt x="5378" y="14081"/>
                        <a:pt x="5499" y="14069"/>
                        <a:pt x="5621" y="14045"/>
                      </a:cubicBezTo>
                      <a:cubicBezTo>
                        <a:pt x="6481" y="13877"/>
                        <a:pt x="17717" y="12114"/>
                        <a:pt x="18603" y="11354"/>
                      </a:cubicBezTo>
                      <a:cubicBezTo>
                        <a:pt x="19648" y="10452"/>
                        <a:pt x="18876" y="8232"/>
                        <a:pt x="18213" y="6083"/>
                      </a:cubicBezTo>
                      <a:cubicBezTo>
                        <a:pt x="17474" y="3703"/>
                        <a:pt x="16907" y="2259"/>
                        <a:pt x="15866" y="1344"/>
                      </a:cubicBezTo>
                      <a:cubicBezTo>
                        <a:pt x="14754" y="362"/>
                        <a:pt x="13667" y="1"/>
                        <a:pt x="9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8"/>
                <p:cNvSpPr/>
                <p:nvPr/>
              </p:nvSpPr>
              <p:spPr>
                <a:xfrm>
                  <a:off x="6250650" y="2999820"/>
                  <a:ext cx="1076971" cy="276958"/>
                </a:xfrm>
                <a:custGeom>
                  <a:avLst/>
                  <a:gdLst/>
                  <a:ahLst/>
                  <a:cxnLst/>
                  <a:rect l="l" t="t" r="r" b="b"/>
                  <a:pathLst>
                    <a:path w="24953" h="6417" extrusionOk="0">
                      <a:moveTo>
                        <a:pt x="15160" y="1"/>
                      </a:moveTo>
                      <a:cubicBezTo>
                        <a:pt x="14802" y="1"/>
                        <a:pt x="14463" y="30"/>
                        <a:pt x="14099" y="93"/>
                      </a:cubicBezTo>
                      <a:cubicBezTo>
                        <a:pt x="14099" y="93"/>
                        <a:pt x="1234" y="2271"/>
                        <a:pt x="617" y="2725"/>
                      </a:cubicBezTo>
                      <a:cubicBezTo>
                        <a:pt x="0" y="3174"/>
                        <a:pt x="2955" y="4391"/>
                        <a:pt x="5541" y="5281"/>
                      </a:cubicBezTo>
                      <a:cubicBezTo>
                        <a:pt x="7669" y="6012"/>
                        <a:pt x="8767" y="6417"/>
                        <a:pt x="10237" y="6417"/>
                      </a:cubicBezTo>
                      <a:cubicBezTo>
                        <a:pt x="10953" y="6417"/>
                        <a:pt x="11757" y="6321"/>
                        <a:pt x="12810" y="6120"/>
                      </a:cubicBezTo>
                      <a:cubicBezTo>
                        <a:pt x="15182" y="5671"/>
                        <a:pt x="22007" y="3606"/>
                        <a:pt x="23215" y="3002"/>
                      </a:cubicBezTo>
                      <a:cubicBezTo>
                        <a:pt x="24953" y="2129"/>
                        <a:pt x="24500" y="1352"/>
                        <a:pt x="19979" y="651"/>
                      </a:cubicBezTo>
                      <a:cubicBezTo>
                        <a:pt x="17460" y="261"/>
                        <a:pt x="16230" y="1"/>
                        <a:pt x="15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8"/>
                <p:cNvSpPr/>
                <p:nvPr/>
              </p:nvSpPr>
              <p:spPr>
                <a:xfrm>
                  <a:off x="6151383" y="2567401"/>
                  <a:ext cx="678432" cy="473034"/>
                </a:xfrm>
                <a:custGeom>
                  <a:avLst/>
                  <a:gdLst/>
                  <a:ahLst/>
                  <a:cxnLst/>
                  <a:rect l="l" t="t" r="r" b="b"/>
                  <a:pathLst>
                    <a:path w="15719" h="10960" extrusionOk="0">
                      <a:moveTo>
                        <a:pt x="8047" y="0"/>
                      </a:moveTo>
                      <a:cubicBezTo>
                        <a:pt x="7828" y="0"/>
                        <a:pt x="7603" y="2"/>
                        <a:pt x="7375" y="5"/>
                      </a:cubicBezTo>
                      <a:cubicBezTo>
                        <a:pt x="6510" y="18"/>
                        <a:pt x="5587" y="55"/>
                        <a:pt x="4667" y="123"/>
                      </a:cubicBezTo>
                      <a:cubicBezTo>
                        <a:pt x="4328" y="144"/>
                        <a:pt x="3992" y="173"/>
                        <a:pt x="3656" y="202"/>
                      </a:cubicBezTo>
                      <a:cubicBezTo>
                        <a:pt x="3207" y="244"/>
                        <a:pt x="2758" y="311"/>
                        <a:pt x="2317" y="400"/>
                      </a:cubicBezTo>
                      <a:cubicBezTo>
                        <a:pt x="365" y="815"/>
                        <a:pt x="0" y="1608"/>
                        <a:pt x="189" y="2309"/>
                      </a:cubicBezTo>
                      <a:lnTo>
                        <a:pt x="500" y="3434"/>
                      </a:lnTo>
                      <a:cubicBezTo>
                        <a:pt x="688" y="4123"/>
                        <a:pt x="936" y="5017"/>
                        <a:pt x="1180" y="5915"/>
                      </a:cubicBezTo>
                      <a:lnTo>
                        <a:pt x="1973" y="8807"/>
                      </a:lnTo>
                      <a:cubicBezTo>
                        <a:pt x="1985" y="8853"/>
                        <a:pt x="1998" y="8899"/>
                        <a:pt x="2011" y="8941"/>
                      </a:cubicBezTo>
                      <a:cubicBezTo>
                        <a:pt x="2325" y="10087"/>
                        <a:pt x="2615" y="10599"/>
                        <a:pt x="3060" y="10813"/>
                      </a:cubicBezTo>
                      <a:cubicBezTo>
                        <a:pt x="3290" y="10928"/>
                        <a:pt x="3564" y="10959"/>
                        <a:pt x="3905" y="10959"/>
                      </a:cubicBezTo>
                      <a:cubicBezTo>
                        <a:pt x="3974" y="10959"/>
                        <a:pt x="4047" y="10958"/>
                        <a:pt x="4122" y="10956"/>
                      </a:cubicBezTo>
                      <a:cubicBezTo>
                        <a:pt x="4122" y="10956"/>
                        <a:pt x="4579" y="10884"/>
                        <a:pt x="5301" y="10771"/>
                      </a:cubicBezTo>
                      <a:cubicBezTo>
                        <a:pt x="6048" y="10653"/>
                        <a:pt x="7073" y="10490"/>
                        <a:pt x="8164" y="10314"/>
                      </a:cubicBezTo>
                      <a:cubicBezTo>
                        <a:pt x="9037" y="10171"/>
                        <a:pt x="9952" y="10020"/>
                        <a:pt x="10800" y="9873"/>
                      </a:cubicBezTo>
                      <a:cubicBezTo>
                        <a:pt x="12122" y="9650"/>
                        <a:pt x="13284" y="9440"/>
                        <a:pt x="13893" y="9302"/>
                      </a:cubicBezTo>
                      <a:cubicBezTo>
                        <a:pt x="13985" y="9281"/>
                        <a:pt x="14065" y="9264"/>
                        <a:pt x="14128" y="9247"/>
                      </a:cubicBezTo>
                      <a:cubicBezTo>
                        <a:pt x="15580" y="8861"/>
                        <a:pt x="15719" y="8572"/>
                        <a:pt x="15719" y="7854"/>
                      </a:cubicBezTo>
                      <a:cubicBezTo>
                        <a:pt x="15719" y="7699"/>
                        <a:pt x="15660" y="7434"/>
                        <a:pt x="15559" y="7103"/>
                      </a:cubicBezTo>
                      <a:cubicBezTo>
                        <a:pt x="15358" y="6431"/>
                        <a:pt x="15001" y="5466"/>
                        <a:pt x="14649" y="4525"/>
                      </a:cubicBezTo>
                      <a:cubicBezTo>
                        <a:pt x="14372" y="3783"/>
                        <a:pt x="14099" y="3056"/>
                        <a:pt x="13910" y="2498"/>
                      </a:cubicBezTo>
                      <a:cubicBezTo>
                        <a:pt x="13809" y="2183"/>
                        <a:pt x="13679" y="1877"/>
                        <a:pt x="13528" y="1583"/>
                      </a:cubicBezTo>
                      <a:cubicBezTo>
                        <a:pt x="13150" y="865"/>
                        <a:pt x="12688" y="526"/>
                        <a:pt x="11996" y="324"/>
                      </a:cubicBezTo>
                      <a:cubicBezTo>
                        <a:pt x="11836" y="278"/>
                        <a:pt x="11664" y="240"/>
                        <a:pt x="11480" y="202"/>
                      </a:cubicBezTo>
                      <a:cubicBezTo>
                        <a:pt x="11110" y="135"/>
                        <a:pt x="10565" y="81"/>
                        <a:pt x="9901" y="47"/>
                      </a:cubicBezTo>
                      <a:cubicBezTo>
                        <a:pt x="9353" y="15"/>
                        <a:pt x="8724" y="0"/>
                        <a:pt x="80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8"/>
                <p:cNvSpPr/>
                <p:nvPr/>
              </p:nvSpPr>
              <p:spPr>
                <a:xfrm>
                  <a:off x="6392776" y="3019803"/>
                  <a:ext cx="766565" cy="174884"/>
                </a:xfrm>
                <a:custGeom>
                  <a:avLst/>
                  <a:gdLst/>
                  <a:ahLst/>
                  <a:cxnLst/>
                  <a:rect l="l" t="t" r="r" b="b"/>
                  <a:pathLst>
                    <a:path w="17761" h="4052" extrusionOk="0">
                      <a:moveTo>
                        <a:pt x="12834" y="0"/>
                      </a:moveTo>
                      <a:cubicBezTo>
                        <a:pt x="12435" y="0"/>
                        <a:pt x="12033" y="46"/>
                        <a:pt x="11549" y="142"/>
                      </a:cubicBezTo>
                      <a:lnTo>
                        <a:pt x="6793" y="1107"/>
                      </a:lnTo>
                      <a:cubicBezTo>
                        <a:pt x="4707" y="1527"/>
                        <a:pt x="48" y="2186"/>
                        <a:pt x="23" y="2606"/>
                      </a:cubicBezTo>
                      <a:cubicBezTo>
                        <a:pt x="0" y="2979"/>
                        <a:pt x="1937" y="4051"/>
                        <a:pt x="3210" y="4051"/>
                      </a:cubicBezTo>
                      <a:cubicBezTo>
                        <a:pt x="3354" y="4051"/>
                        <a:pt x="3489" y="4038"/>
                        <a:pt x="3612" y="4008"/>
                      </a:cubicBezTo>
                      <a:cubicBezTo>
                        <a:pt x="4825" y="3714"/>
                        <a:pt x="9014" y="2875"/>
                        <a:pt x="11205" y="2258"/>
                      </a:cubicBezTo>
                      <a:cubicBezTo>
                        <a:pt x="13396" y="1636"/>
                        <a:pt x="17761" y="927"/>
                        <a:pt x="15729" y="474"/>
                      </a:cubicBezTo>
                      <a:cubicBezTo>
                        <a:pt x="14385" y="174"/>
                        <a:pt x="13615" y="0"/>
                        <a:pt x="128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8"/>
                <p:cNvSpPr/>
                <p:nvPr/>
              </p:nvSpPr>
              <p:spPr>
                <a:xfrm>
                  <a:off x="6767490" y="3117344"/>
                  <a:ext cx="295301" cy="84335"/>
                </a:xfrm>
                <a:custGeom>
                  <a:avLst/>
                  <a:gdLst/>
                  <a:ahLst/>
                  <a:cxnLst/>
                  <a:rect l="l" t="t" r="r" b="b"/>
                  <a:pathLst>
                    <a:path w="6842" h="1954" extrusionOk="0">
                      <a:moveTo>
                        <a:pt x="4350" y="0"/>
                      </a:moveTo>
                      <a:cubicBezTo>
                        <a:pt x="4078" y="0"/>
                        <a:pt x="3786" y="34"/>
                        <a:pt x="3438" y="107"/>
                      </a:cubicBezTo>
                      <a:cubicBezTo>
                        <a:pt x="2611" y="279"/>
                        <a:pt x="944" y="556"/>
                        <a:pt x="735" y="749"/>
                      </a:cubicBezTo>
                      <a:cubicBezTo>
                        <a:pt x="525" y="946"/>
                        <a:pt x="0" y="1261"/>
                        <a:pt x="1163" y="1626"/>
                      </a:cubicBezTo>
                      <a:cubicBezTo>
                        <a:pt x="1884" y="1851"/>
                        <a:pt x="2291" y="1953"/>
                        <a:pt x="2650" y="1953"/>
                      </a:cubicBezTo>
                      <a:cubicBezTo>
                        <a:pt x="2869" y="1953"/>
                        <a:pt x="3069" y="1916"/>
                        <a:pt x="3312" y="1844"/>
                      </a:cubicBezTo>
                      <a:lnTo>
                        <a:pt x="6330" y="959"/>
                      </a:lnTo>
                      <a:cubicBezTo>
                        <a:pt x="6720" y="845"/>
                        <a:pt x="6842" y="577"/>
                        <a:pt x="5456" y="178"/>
                      </a:cubicBezTo>
                      <a:cubicBezTo>
                        <a:pt x="5061" y="64"/>
                        <a:pt x="4724" y="0"/>
                        <a:pt x="4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8"/>
                <p:cNvSpPr/>
                <p:nvPr/>
              </p:nvSpPr>
              <p:spPr>
                <a:xfrm>
                  <a:off x="6172919" y="2572494"/>
                  <a:ext cx="180107" cy="250199"/>
                </a:xfrm>
                <a:custGeom>
                  <a:avLst/>
                  <a:gdLst/>
                  <a:ahLst/>
                  <a:cxnLst/>
                  <a:rect l="l" t="t" r="r" b="b"/>
                  <a:pathLst>
                    <a:path w="4173" h="5797" extrusionOk="0">
                      <a:moveTo>
                        <a:pt x="4173" y="0"/>
                      </a:moveTo>
                      <a:lnTo>
                        <a:pt x="4173" y="0"/>
                      </a:lnTo>
                      <a:cubicBezTo>
                        <a:pt x="3833" y="26"/>
                        <a:pt x="3493" y="55"/>
                        <a:pt x="3157" y="84"/>
                      </a:cubicBezTo>
                      <a:cubicBezTo>
                        <a:pt x="2708" y="126"/>
                        <a:pt x="2259" y="193"/>
                        <a:pt x="1818" y="282"/>
                      </a:cubicBezTo>
                      <a:lnTo>
                        <a:pt x="1" y="3316"/>
                      </a:lnTo>
                      <a:cubicBezTo>
                        <a:pt x="189" y="4005"/>
                        <a:pt x="437" y="4899"/>
                        <a:pt x="681" y="5797"/>
                      </a:cubicBezTo>
                      <a:lnTo>
                        <a:pt x="4173"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8"/>
                <p:cNvSpPr/>
                <p:nvPr/>
              </p:nvSpPr>
              <p:spPr>
                <a:xfrm>
                  <a:off x="6236494" y="2567401"/>
                  <a:ext cx="342259" cy="466689"/>
                </a:xfrm>
                <a:custGeom>
                  <a:avLst/>
                  <a:gdLst/>
                  <a:ahLst/>
                  <a:cxnLst/>
                  <a:rect l="l" t="t" r="r" b="b"/>
                  <a:pathLst>
                    <a:path w="7930" h="10813" extrusionOk="0">
                      <a:moveTo>
                        <a:pt x="6092" y="0"/>
                      </a:moveTo>
                      <a:cubicBezTo>
                        <a:pt x="5869" y="0"/>
                        <a:pt x="5640" y="2"/>
                        <a:pt x="5407" y="5"/>
                      </a:cubicBezTo>
                      <a:lnTo>
                        <a:pt x="1" y="8807"/>
                      </a:lnTo>
                      <a:cubicBezTo>
                        <a:pt x="13" y="8853"/>
                        <a:pt x="26" y="8895"/>
                        <a:pt x="39" y="8941"/>
                      </a:cubicBezTo>
                      <a:cubicBezTo>
                        <a:pt x="353" y="10087"/>
                        <a:pt x="643" y="10599"/>
                        <a:pt x="1088" y="10813"/>
                      </a:cubicBezTo>
                      <a:cubicBezTo>
                        <a:pt x="2557" y="8521"/>
                        <a:pt x="6910" y="1655"/>
                        <a:pt x="7929" y="43"/>
                      </a:cubicBezTo>
                      <a:cubicBezTo>
                        <a:pt x="7385" y="14"/>
                        <a:pt x="6762" y="0"/>
                        <a:pt x="6092"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8"/>
                <p:cNvSpPr/>
                <p:nvPr/>
              </p:nvSpPr>
              <p:spPr>
                <a:xfrm>
                  <a:off x="6380173" y="2581558"/>
                  <a:ext cx="355293" cy="450547"/>
                </a:xfrm>
                <a:custGeom>
                  <a:avLst/>
                  <a:gdLst/>
                  <a:ahLst/>
                  <a:cxnLst/>
                  <a:rect l="l" t="t" r="r" b="b"/>
                  <a:pathLst>
                    <a:path w="8232" h="10439" extrusionOk="0">
                      <a:moveTo>
                        <a:pt x="6695" y="0"/>
                      </a:moveTo>
                      <a:lnTo>
                        <a:pt x="0" y="10439"/>
                      </a:lnTo>
                      <a:cubicBezTo>
                        <a:pt x="747" y="10325"/>
                        <a:pt x="1772" y="10162"/>
                        <a:pt x="2863" y="9981"/>
                      </a:cubicBezTo>
                      <a:lnTo>
                        <a:pt x="8231" y="1255"/>
                      </a:lnTo>
                      <a:cubicBezTo>
                        <a:pt x="7849" y="537"/>
                        <a:pt x="7387" y="202"/>
                        <a:pt x="669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8"/>
                <p:cNvSpPr/>
                <p:nvPr/>
              </p:nvSpPr>
              <p:spPr>
                <a:xfrm>
                  <a:off x="6617466" y="2762700"/>
                  <a:ext cx="205485" cy="230820"/>
                </a:xfrm>
                <a:custGeom>
                  <a:avLst/>
                  <a:gdLst/>
                  <a:ahLst/>
                  <a:cxnLst/>
                  <a:rect l="l" t="t" r="r" b="b"/>
                  <a:pathLst>
                    <a:path w="4761" h="5348" extrusionOk="0">
                      <a:moveTo>
                        <a:pt x="3854" y="0"/>
                      </a:moveTo>
                      <a:lnTo>
                        <a:pt x="1" y="5348"/>
                      </a:lnTo>
                      <a:cubicBezTo>
                        <a:pt x="1323" y="5125"/>
                        <a:pt x="2485" y="4915"/>
                        <a:pt x="3094" y="4777"/>
                      </a:cubicBezTo>
                      <a:cubicBezTo>
                        <a:pt x="3526" y="4210"/>
                        <a:pt x="4156" y="3383"/>
                        <a:pt x="4760" y="2578"/>
                      </a:cubicBezTo>
                      <a:cubicBezTo>
                        <a:pt x="4563" y="1906"/>
                        <a:pt x="4206" y="941"/>
                        <a:pt x="3854"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9" name="Google Shape;1039;p38"/>
              <p:cNvSpPr/>
              <p:nvPr/>
            </p:nvSpPr>
            <p:spPr>
              <a:xfrm>
                <a:off x="8775940" y="41837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a:off x="7668100" y="44707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8"/>
              <p:cNvSpPr/>
              <p:nvPr/>
            </p:nvSpPr>
            <p:spPr>
              <a:xfrm>
                <a:off x="7415113" y="44539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8"/>
              <p:cNvSpPr/>
              <p:nvPr/>
            </p:nvSpPr>
            <p:spPr>
              <a:xfrm>
                <a:off x="7440349" y="322105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8"/>
              <p:cNvSpPr/>
              <p:nvPr/>
            </p:nvSpPr>
            <p:spPr>
              <a:xfrm>
                <a:off x="8805800" y="37446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8"/>
              <p:cNvSpPr/>
              <p:nvPr/>
            </p:nvSpPr>
            <p:spPr>
              <a:xfrm>
                <a:off x="7390400" y="23340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7945075" y="9175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8565949" y="12439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47" name="Google Shape;1047;p38"/>
              <p:cNvCxnSpPr>
                <a:stCxn id="1044" idx="4"/>
                <a:endCxn id="1042" idx="0"/>
              </p:cNvCxnSpPr>
              <p:nvPr/>
            </p:nvCxnSpPr>
            <p:spPr>
              <a:xfrm>
                <a:off x="7440350" y="2434296"/>
                <a:ext cx="79800" cy="786900"/>
              </a:xfrm>
              <a:prstGeom prst="straightConnector1">
                <a:avLst/>
              </a:prstGeom>
              <a:noFill/>
              <a:ln w="19050" cap="flat" cmpd="sng">
                <a:solidFill>
                  <a:schemeClr val="dk2"/>
                </a:solidFill>
                <a:prstDash val="solid"/>
                <a:round/>
                <a:headEnd type="none" w="med" len="med"/>
                <a:tailEnd type="none" w="med" len="med"/>
              </a:ln>
            </p:spPr>
          </p:cxnSp>
          <p:cxnSp>
            <p:nvCxnSpPr>
              <p:cNvPr id="1048" name="Google Shape;1048;p38"/>
              <p:cNvCxnSpPr>
                <a:stCxn id="1042" idx="4"/>
                <a:endCxn id="1040" idx="0"/>
              </p:cNvCxnSpPr>
              <p:nvPr/>
            </p:nvCxnSpPr>
            <p:spPr>
              <a:xfrm>
                <a:off x="7520149" y="3381254"/>
                <a:ext cx="198000" cy="1089600"/>
              </a:xfrm>
              <a:prstGeom prst="straightConnector1">
                <a:avLst/>
              </a:prstGeom>
              <a:noFill/>
              <a:ln w="19050" cap="flat" cmpd="sng">
                <a:solidFill>
                  <a:schemeClr val="dk2"/>
                </a:solidFill>
                <a:prstDash val="solid"/>
                <a:round/>
                <a:headEnd type="none" w="med" len="med"/>
                <a:tailEnd type="none" w="med" len="med"/>
              </a:ln>
            </p:spPr>
          </p:cxnSp>
          <p:cxnSp>
            <p:nvCxnSpPr>
              <p:cNvPr id="1049" name="Google Shape;1049;p38"/>
              <p:cNvCxnSpPr>
                <a:stCxn id="1040" idx="2"/>
                <a:endCxn id="1041" idx="6"/>
              </p:cNvCxnSpPr>
              <p:nvPr/>
            </p:nvCxnSpPr>
            <p:spPr>
              <a:xfrm rot="10800000">
                <a:off x="7515100" y="4504059"/>
                <a:ext cx="153000" cy="16800"/>
              </a:xfrm>
              <a:prstGeom prst="straightConnector1">
                <a:avLst/>
              </a:prstGeom>
              <a:noFill/>
              <a:ln w="19050" cap="flat" cmpd="sng">
                <a:solidFill>
                  <a:schemeClr val="dk2"/>
                </a:solidFill>
                <a:prstDash val="solid"/>
                <a:round/>
                <a:headEnd type="none" w="med" len="med"/>
                <a:tailEnd type="none" w="med" len="med"/>
              </a:ln>
            </p:spPr>
          </p:cxnSp>
          <p:cxnSp>
            <p:nvCxnSpPr>
              <p:cNvPr id="1050" name="Google Shape;1050;p38"/>
              <p:cNvCxnSpPr>
                <a:stCxn id="1045" idx="5"/>
                <a:endCxn id="1046" idx="2"/>
              </p:cNvCxnSpPr>
              <p:nvPr/>
            </p:nvCxnSpPr>
            <p:spPr>
              <a:xfrm>
                <a:off x="8030345" y="1003047"/>
                <a:ext cx="535500" cy="321000"/>
              </a:xfrm>
              <a:prstGeom prst="straightConnector1">
                <a:avLst/>
              </a:prstGeom>
              <a:noFill/>
              <a:ln w="19050" cap="flat" cmpd="sng">
                <a:solidFill>
                  <a:schemeClr val="dk2"/>
                </a:solidFill>
                <a:prstDash val="solid"/>
                <a:round/>
                <a:headEnd type="none" w="med" len="med"/>
                <a:tailEnd type="none" w="med" len="med"/>
              </a:ln>
            </p:spPr>
          </p:cxnSp>
          <p:cxnSp>
            <p:nvCxnSpPr>
              <p:cNvPr id="1051" name="Google Shape;1051;p38"/>
              <p:cNvCxnSpPr>
                <a:stCxn id="1046" idx="4"/>
                <a:endCxn id="1043" idx="0"/>
              </p:cNvCxnSpPr>
              <p:nvPr/>
            </p:nvCxnSpPr>
            <p:spPr>
              <a:xfrm>
                <a:off x="8645749" y="1404104"/>
                <a:ext cx="210000" cy="2340600"/>
              </a:xfrm>
              <a:prstGeom prst="straightConnector1">
                <a:avLst/>
              </a:prstGeom>
              <a:noFill/>
              <a:ln w="19050" cap="flat" cmpd="sng">
                <a:solidFill>
                  <a:schemeClr val="dk2"/>
                </a:solidFill>
                <a:prstDash val="solid"/>
                <a:round/>
                <a:headEnd type="none" w="med" len="med"/>
                <a:tailEnd type="none" w="med" len="med"/>
              </a:ln>
            </p:spPr>
          </p:cxnSp>
          <p:cxnSp>
            <p:nvCxnSpPr>
              <p:cNvPr id="1052" name="Google Shape;1052;p38"/>
              <p:cNvCxnSpPr>
                <a:stCxn id="1043" idx="2"/>
                <a:endCxn id="1042" idx="6"/>
              </p:cNvCxnSpPr>
              <p:nvPr/>
            </p:nvCxnSpPr>
            <p:spPr>
              <a:xfrm rot="10800000">
                <a:off x="7599800" y="3301271"/>
                <a:ext cx="1206000" cy="493500"/>
              </a:xfrm>
              <a:prstGeom prst="straightConnector1">
                <a:avLst/>
              </a:prstGeom>
              <a:noFill/>
              <a:ln w="19050" cap="flat" cmpd="sng">
                <a:solidFill>
                  <a:schemeClr val="dk2"/>
                </a:solidFill>
                <a:prstDash val="solid"/>
                <a:round/>
                <a:headEnd type="none" w="med" len="med"/>
                <a:tailEnd type="none" w="med" len="med"/>
              </a:ln>
            </p:spPr>
          </p:cxnSp>
          <p:cxnSp>
            <p:nvCxnSpPr>
              <p:cNvPr id="1053" name="Google Shape;1053;p38"/>
              <p:cNvCxnSpPr>
                <a:stCxn id="1043" idx="4"/>
                <a:endCxn id="1039" idx="0"/>
              </p:cNvCxnSpPr>
              <p:nvPr/>
            </p:nvCxnSpPr>
            <p:spPr>
              <a:xfrm>
                <a:off x="8855750" y="3844871"/>
                <a:ext cx="0" cy="338700"/>
              </a:xfrm>
              <a:prstGeom prst="straightConnector1">
                <a:avLst/>
              </a:prstGeom>
              <a:noFill/>
              <a:ln w="19050" cap="flat" cmpd="sng">
                <a:solidFill>
                  <a:schemeClr val="dk2"/>
                </a:solidFill>
                <a:prstDash val="solid"/>
                <a:round/>
                <a:headEnd type="none" w="med" len="med"/>
                <a:tailEnd type="none" w="med" len="med"/>
              </a:ln>
            </p:spPr>
          </p:cxnSp>
          <p:sp>
            <p:nvSpPr>
              <p:cNvPr id="1054" name="Google Shape;1054;p38"/>
              <p:cNvSpPr/>
              <p:nvPr/>
            </p:nvSpPr>
            <p:spPr>
              <a:xfrm>
                <a:off x="7930350" y="12557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5" name="Google Shape;1055;p38"/>
              <p:cNvCxnSpPr>
                <a:stCxn id="1045" idx="4"/>
                <a:endCxn id="1054" idx="0"/>
              </p:cNvCxnSpPr>
              <p:nvPr/>
            </p:nvCxnSpPr>
            <p:spPr>
              <a:xfrm flipH="1">
                <a:off x="7980325" y="1017721"/>
                <a:ext cx="14700" cy="238200"/>
              </a:xfrm>
              <a:prstGeom prst="straightConnector1">
                <a:avLst/>
              </a:prstGeom>
              <a:noFill/>
              <a:ln w="19050" cap="flat" cmpd="sng">
                <a:solidFill>
                  <a:schemeClr val="dk2"/>
                </a:solidFill>
                <a:prstDash val="solid"/>
                <a:round/>
                <a:headEnd type="none" w="med" len="med"/>
                <a:tailEnd type="none" w="med" len="med"/>
              </a:ln>
            </p:spPr>
          </p:cxnSp>
          <p:sp>
            <p:nvSpPr>
              <p:cNvPr id="1061" name="Google Shape;1061;p38"/>
              <p:cNvSpPr/>
              <p:nvPr/>
            </p:nvSpPr>
            <p:spPr>
              <a:xfrm>
                <a:off x="9979359" y="1903676"/>
                <a:ext cx="101636" cy="97561"/>
              </a:xfrm>
              <a:custGeom>
                <a:avLst/>
                <a:gdLst/>
                <a:ahLst/>
                <a:cxnLst/>
                <a:rect l="l" t="t" r="r" b="b"/>
                <a:pathLst>
                  <a:path w="2469" h="2370" extrusionOk="0">
                    <a:moveTo>
                      <a:pt x="842" y="1"/>
                    </a:moveTo>
                    <a:cubicBezTo>
                      <a:pt x="798" y="1"/>
                      <a:pt x="764" y="14"/>
                      <a:pt x="743" y="42"/>
                    </a:cubicBezTo>
                    <a:cubicBezTo>
                      <a:pt x="617" y="218"/>
                      <a:pt x="0" y="1079"/>
                      <a:pt x="143" y="1314"/>
                    </a:cubicBezTo>
                    <a:cubicBezTo>
                      <a:pt x="290" y="1549"/>
                      <a:pt x="1096" y="2203"/>
                      <a:pt x="1419" y="2355"/>
                    </a:cubicBezTo>
                    <a:cubicBezTo>
                      <a:pt x="1441" y="2365"/>
                      <a:pt x="1464" y="2369"/>
                      <a:pt x="1489" y="2369"/>
                    </a:cubicBezTo>
                    <a:cubicBezTo>
                      <a:pt x="1834" y="2369"/>
                      <a:pt x="2468" y="1482"/>
                      <a:pt x="2414" y="1200"/>
                    </a:cubicBezTo>
                    <a:cubicBezTo>
                      <a:pt x="2365" y="926"/>
                      <a:pt x="1221" y="1"/>
                      <a:pt x="8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1065;p38"/>
              <p:cNvSpPr/>
              <p:nvPr/>
            </p:nvSpPr>
            <p:spPr>
              <a:xfrm>
                <a:off x="7378949" y="47398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6" name="Google Shape;1066;p38"/>
              <p:cNvCxnSpPr>
                <a:stCxn id="1040" idx="3"/>
                <a:endCxn id="1065" idx="7"/>
              </p:cNvCxnSpPr>
              <p:nvPr/>
            </p:nvCxnSpPr>
            <p:spPr>
              <a:xfrm flipH="1">
                <a:off x="7515030" y="4556285"/>
                <a:ext cx="167700" cy="207000"/>
              </a:xfrm>
              <a:prstGeom prst="straightConnector1">
                <a:avLst/>
              </a:prstGeom>
              <a:noFill/>
              <a:ln w="19050" cap="flat" cmpd="sng">
                <a:solidFill>
                  <a:schemeClr val="dk2"/>
                </a:solidFill>
                <a:prstDash val="solid"/>
                <a:round/>
                <a:headEnd type="none" w="med" len="med"/>
                <a:tailEnd type="none" w="med" len="med"/>
              </a:ln>
            </p:spPr>
          </p:cxnSp>
          <p:grpSp>
            <p:nvGrpSpPr>
              <p:cNvPr id="1067" name="Google Shape;1067;p38"/>
              <p:cNvGrpSpPr/>
              <p:nvPr/>
            </p:nvGrpSpPr>
            <p:grpSpPr>
              <a:xfrm>
                <a:off x="7435701" y="2056043"/>
                <a:ext cx="1289845" cy="2785154"/>
                <a:chOff x="7371801" y="1968943"/>
                <a:chExt cx="1289845" cy="2785154"/>
              </a:xfrm>
            </p:grpSpPr>
            <p:sp>
              <p:nvSpPr>
                <p:cNvPr id="1068" name="Google Shape;1068;p38"/>
                <p:cNvSpPr/>
                <p:nvPr/>
              </p:nvSpPr>
              <p:spPr>
                <a:xfrm>
                  <a:off x="8449440" y="4519661"/>
                  <a:ext cx="64835" cy="95997"/>
                </a:xfrm>
                <a:custGeom>
                  <a:avLst/>
                  <a:gdLst/>
                  <a:ahLst/>
                  <a:cxnLst/>
                  <a:rect l="l" t="t" r="r" b="b"/>
                  <a:pathLst>
                    <a:path w="1575" h="2332" extrusionOk="0">
                      <a:moveTo>
                        <a:pt x="1025" y="0"/>
                      </a:moveTo>
                      <a:lnTo>
                        <a:pt x="1" y="307"/>
                      </a:lnTo>
                      <a:lnTo>
                        <a:pt x="605" y="2300"/>
                      </a:lnTo>
                      <a:cubicBezTo>
                        <a:pt x="689" y="2321"/>
                        <a:pt x="775" y="2332"/>
                        <a:pt x="861" y="2332"/>
                      </a:cubicBezTo>
                      <a:cubicBezTo>
                        <a:pt x="947" y="2332"/>
                        <a:pt x="1033" y="2321"/>
                        <a:pt x="1117" y="2300"/>
                      </a:cubicBezTo>
                      <a:cubicBezTo>
                        <a:pt x="1293" y="2258"/>
                        <a:pt x="1457" y="2162"/>
                        <a:pt x="1575" y="2019"/>
                      </a:cubicBezTo>
                      <a:lnTo>
                        <a:pt x="1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7854388" y="4272419"/>
                  <a:ext cx="120284" cy="65000"/>
                </a:xfrm>
                <a:custGeom>
                  <a:avLst/>
                  <a:gdLst/>
                  <a:ahLst/>
                  <a:cxnLst/>
                  <a:rect l="l" t="t" r="r" b="b"/>
                  <a:pathLst>
                    <a:path w="2922" h="1579" extrusionOk="0">
                      <a:moveTo>
                        <a:pt x="953" y="0"/>
                      </a:moveTo>
                      <a:cubicBezTo>
                        <a:pt x="953" y="0"/>
                        <a:pt x="0" y="810"/>
                        <a:pt x="605" y="1137"/>
                      </a:cubicBezTo>
                      <a:cubicBezTo>
                        <a:pt x="1205" y="1461"/>
                        <a:pt x="2691" y="1578"/>
                        <a:pt x="2691" y="1578"/>
                      </a:cubicBezTo>
                      <a:lnTo>
                        <a:pt x="2922" y="487"/>
                      </a:lnTo>
                      <a:lnTo>
                        <a:pt x="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7945076" y="4258052"/>
                  <a:ext cx="145354" cy="183225"/>
                </a:xfrm>
                <a:custGeom>
                  <a:avLst/>
                  <a:gdLst/>
                  <a:ahLst/>
                  <a:cxnLst/>
                  <a:rect l="l" t="t" r="r" b="b"/>
                  <a:pathLst>
                    <a:path w="3531" h="4451" extrusionOk="0">
                      <a:moveTo>
                        <a:pt x="580" y="1"/>
                      </a:moveTo>
                      <a:lnTo>
                        <a:pt x="1" y="2099"/>
                      </a:lnTo>
                      <a:cubicBezTo>
                        <a:pt x="1" y="2099"/>
                        <a:pt x="1159" y="2431"/>
                        <a:pt x="1533" y="2649"/>
                      </a:cubicBezTo>
                      <a:cubicBezTo>
                        <a:pt x="1886" y="2855"/>
                        <a:pt x="2171" y="4450"/>
                        <a:pt x="2612" y="4450"/>
                      </a:cubicBezTo>
                      <a:cubicBezTo>
                        <a:pt x="2638" y="4450"/>
                        <a:pt x="2664" y="4445"/>
                        <a:pt x="2691" y="4433"/>
                      </a:cubicBezTo>
                      <a:cubicBezTo>
                        <a:pt x="3182" y="4223"/>
                        <a:pt x="3531" y="1717"/>
                        <a:pt x="3065" y="1193"/>
                      </a:cubicBezTo>
                      <a:cubicBezTo>
                        <a:pt x="2599" y="672"/>
                        <a:pt x="580"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8459114" y="4606891"/>
                  <a:ext cx="202532" cy="147206"/>
                </a:xfrm>
                <a:custGeom>
                  <a:avLst/>
                  <a:gdLst/>
                  <a:ahLst/>
                  <a:cxnLst/>
                  <a:rect l="l" t="t" r="r" b="b"/>
                  <a:pathLst>
                    <a:path w="4920" h="3576" extrusionOk="0">
                      <a:moveTo>
                        <a:pt x="2179" y="1"/>
                      </a:moveTo>
                      <a:lnTo>
                        <a:pt x="1" y="484"/>
                      </a:lnTo>
                      <a:cubicBezTo>
                        <a:pt x="1" y="484"/>
                        <a:pt x="366" y="2246"/>
                        <a:pt x="555" y="2687"/>
                      </a:cubicBezTo>
                      <a:cubicBezTo>
                        <a:pt x="728" y="3100"/>
                        <a:pt x="864" y="3575"/>
                        <a:pt x="1853" y="3575"/>
                      </a:cubicBezTo>
                      <a:cubicBezTo>
                        <a:pt x="1920" y="3575"/>
                        <a:pt x="1991" y="3573"/>
                        <a:pt x="2066" y="3569"/>
                      </a:cubicBezTo>
                      <a:cubicBezTo>
                        <a:pt x="3249" y="3501"/>
                        <a:pt x="4269" y="3266"/>
                        <a:pt x="4592" y="3015"/>
                      </a:cubicBezTo>
                      <a:cubicBezTo>
                        <a:pt x="4920" y="2759"/>
                        <a:pt x="3665" y="2431"/>
                        <a:pt x="3132" y="2154"/>
                      </a:cubicBezTo>
                      <a:cubicBezTo>
                        <a:pt x="2599" y="1877"/>
                        <a:pt x="2179" y="1"/>
                        <a:pt x="2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7371801" y="3512826"/>
                  <a:ext cx="1142452" cy="1034271"/>
                </a:xfrm>
                <a:custGeom>
                  <a:avLst/>
                  <a:gdLst/>
                  <a:ahLst/>
                  <a:cxnLst/>
                  <a:rect l="l" t="t" r="r" b="b"/>
                  <a:pathLst>
                    <a:path w="27753" h="25125" extrusionOk="0">
                      <a:moveTo>
                        <a:pt x="9667" y="1"/>
                      </a:moveTo>
                      <a:cubicBezTo>
                        <a:pt x="9667" y="1"/>
                        <a:pt x="0" y="3988"/>
                        <a:pt x="269" y="10914"/>
                      </a:cubicBezTo>
                      <a:cubicBezTo>
                        <a:pt x="538" y="17839"/>
                        <a:pt x="12353" y="20202"/>
                        <a:pt x="12353" y="20202"/>
                      </a:cubicBezTo>
                      <a:cubicBezTo>
                        <a:pt x="12579" y="19879"/>
                        <a:pt x="12760" y="19527"/>
                        <a:pt x="12894" y="19153"/>
                      </a:cubicBezTo>
                      <a:cubicBezTo>
                        <a:pt x="13146" y="18448"/>
                        <a:pt x="13029" y="18053"/>
                        <a:pt x="13029" y="18053"/>
                      </a:cubicBezTo>
                      <a:cubicBezTo>
                        <a:pt x="13029" y="18053"/>
                        <a:pt x="6389" y="14347"/>
                        <a:pt x="6766" y="11023"/>
                      </a:cubicBezTo>
                      <a:cubicBezTo>
                        <a:pt x="7144" y="7694"/>
                        <a:pt x="11866" y="6343"/>
                        <a:pt x="11866" y="6343"/>
                      </a:cubicBezTo>
                      <a:cubicBezTo>
                        <a:pt x="11877" y="6343"/>
                        <a:pt x="12217" y="6324"/>
                        <a:pt x="12667" y="6324"/>
                      </a:cubicBezTo>
                      <a:cubicBezTo>
                        <a:pt x="12892" y="6324"/>
                        <a:pt x="13145" y="6329"/>
                        <a:pt x="13398" y="6343"/>
                      </a:cubicBezTo>
                      <a:cubicBezTo>
                        <a:pt x="14040" y="6377"/>
                        <a:pt x="14691" y="6763"/>
                        <a:pt x="14888" y="6889"/>
                      </a:cubicBezTo>
                      <a:cubicBezTo>
                        <a:pt x="16135" y="9600"/>
                        <a:pt x="18875" y="15426"/>
                        <a:pt x="20684" y="18217"/>
                      </a:cubicBezTo>
                      <a:cubicBezTo>
                        <a:pt x="23089" y="21919"/>
                        <a:pt x="25557" y="24983"/>
                        <a:pt x="25557" y="24983"/>
                      </a:cubicBezTo>
                      <a:cubicBezTo>
                        <a:pt x="25557" y="24983"/>
                        <a:pt x="25962" y="25125"/>
                        <a:pt x="26392" y="25125"/>
                      </a:cubicBezTo>
                      <a:cubicBezTo>
                        <a:pt x="26544" y="25125"/>
                        <a:pt x="26700" y="25107"/>
                        <a:pt x="26842" y="25059"/>
                      </a:cubicBezTo>
                      <a:cubicBezTo>
                        <a:pt x="26901" y="25038"/>
                        <a:pt x="26955" y="25012"/>
                        <a:pt x="27010" y="24983"/>
                      </a:cubicBezTo>
                      <a:cubicBezTo>
                        <a:pt x="27329" y="24790"/>
                        <a:pt x="27589" y="24513"/>
                        <a:pt x="27753" y="24177"/>
                      </a:cubicBezTo>
                      <a:cubicBezTo>
                        <a:pt x="27753" y="24177"/>
                        <a:pt x="23572" y="9625"/>
                        <a:pt x="21910" y="5760"/>
                      </a:cubicBezTo>
                      <a:cubicBezTo>
                        <a:pt x="20244" y="1894"/>
                        <a:pt x="19492" y="1067"/>
                        <a:pt x="19492" y="1067"/>
                      </a:cubicBezTo>
                      <a:cubicBezTo>
                        <a:pt x="19492" y="1067"/>
                        <a:pt x="17398" y="1067"/>
                        <a:pt x="16160" y="1827"/>
                      </a:cubicBezTo>
                      <a:cubicBezTo>
                        <a:pt x="16046" y="1902"/>
                        <a:pt x="15941" y="1986"/>
                        <a:pt x="15845" y="2079"/>
                      </a:cubicBezTo>
                      <a:cubicBezTo>
                        <a:pt x="15085" y="2003"/>
                        <a:pt x="14309" y="1932"/>
                        <a:pt x="13763" y="1898"/>
                      </a:cubicBezTo>
                      <a:cubicBezTo>
                        <a:pt x="12953" y="1852"/>
                        <a:pt x="11883" y="1541"/>
                        <a:pt x="11106" y="1277"/>
                      </a:cubicBezTo>
                      <a:cubicBezTo>
                        <a:pt x="10653" y="824"/>
                        <a:pt x="10174" y="395"/>
                        <a:pt x="96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7751926" y="3481376"/>
                  <a:ext cx="449069" cy="150623"/>
                </a:xfrm>
                <a:custGeom>
                  <a:avLst/>
                  <a:gdLst/>
                  <a:ahLst/>
                  <a:cxnLst/>
                  <a:rect l="l" t="t" r="r" b="b"/>
                  <a:pathLst>
                    <a:path w="10909" h="3659" extrusionOk="0">
                      <a:moveTo>
                        <a:pt x="605" y="1"/>
                      </a:moveTo>
                      <a:lnTo>
                        <a:pt x="605" y="1"/>
                      </a:lnTo>
                      <a:cubicBezTo>
                        <a:pt x="403" y="1008"/>
                        <a:pt x="0" y="1785"/>
                        <a:pt x="1012" y="2389"/>
                      </a:cubicBezTo>
                      <a:cubicBezTo>
                        <a:pt x="1927" y="2942"/>
                        <a:pt x="4070" y="3658"/>
                        <a:pt x="6854" y="3658"/>
                      </a:cubicBezTo>
                      <a:cubicBezTo>
                        <a:pt x="7133" y="3658"/>
                        <a:pt x="7419" y="3651"/>
                        <a:pt x="7711" y="3636"/>
                      </a:cubicBezTo>
                      <a:cubicBezTo>
                        <a:pt x="10909" y="3468"/>
                        <a:pt x="10603" y="2796"/>
                        <a:pt x="10737" y="2524"/>
                      </a:cubicBezTo>
                      <a:cubicBezTo>
                        <a:pt x="10871" y="2251"/>
                        <a:pt x="10401" y="840"/>
                        <a:pt x="10401" y="840"/>
                      </a:cubicBezTo>
                      <a:lnTo>
                        <a:pt x="6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8201334" y="3144804"/>
                  <a:ext cx="315530" cy="765875"/>
                </a:xfrm>
                <a:custGeom>
                  <a:avLst/>
                  <a:gdLst/>
                  <a:ahLst/>
                  <a:cxnLst/>
                  <a:rect l="l" t="t" r="r" b="b"/>
                  <a:pathLst>
                    <a:path w="7665" h="18605" extrusionOk="0">
                      <a:moveTo>
                        <a:pt x="3505" y="1"/>
                      </a:moveTo>
                      <a:cubicBezTo>
                        <a:pt x="3505" y="1"/>
                        <a:pt x="1830" y="244"/>
                        <a:pt x="1184" y="1021"/>
                      </a:cubicBezTo>
                      <a:cubicBezTo>
                        <a:pt x="538" y="1797"/>
                        <a:pt x="0" y="2968"/>
                        <a:pt x="0" y="2968"/>
                      </a:cubicBezTo>
                      <a:cubicBezTo>
                        <a:pt x="0" y="2968"/>
                        <a:pt x="2405" y="7102"/>
                        <a:pt x="3505" y="9491"/>
                      </a:cubicBezTo>
                      <a:cubicBezTo>
                        <a:pt x="4605" y="11879"/>
                        <a:pt x="4361" y="14431"/>
                        <a:pt x="4361" y="14993"/>
                      </a:cubicBezTo>
                      <a:cubicBezTo>
                        <a:pt x="4361" y="15560"/>
                        <a:pt x="3665" y="15677"/>
                        <a:pt x="3463" y="15975"/>
                      </a:cubicBezTo>
                      <a:cubicBezTo>
                        <a:pt x="3262" y="16273"/>
                        <a:pt x="3371" y="16567"/>
                        <a:pt x="3799" y="16634"/>
                      </a:cubicBezTo>
                      <a:cubicBezTo>
                        <a:pt x="3807" y="16639"/>
                        <a:pt x="3820" y="16639"/>
                        <a:pt x="3828" y="16639"/>
                      </a:cubicBezTo>
                      <a:cubicBezTo>
                        <a:pt x="3857" y="16642"/>
                        <a:pt x="3886" y="16643"/>
                        <a:pt x="3916" y="16643"/>
                      </a:cubicBezTo>
                      <a:cubicBezTo>
                        <a:pt x="4319" y="16643"/>
                        <a:pt x="4739" y="16366"/>
                        <a:pt x="4739" y="16366"/>
                      </a:cubicBezTo>
                      <a:lnTo>
                        <a:pt x="4739" y="16366"/>
                      </a:lnTo>
                      <a:cubicBezTo>
                        <a:pt x="4739" y="16366"/>
                        <a:pt x="4672" y="17100"/>
                        <a:pt x="4525" y="17520"/>
                      </a:cubicBezTo>
                      <a:cubicBezTo>
                        <a:pt x="4374" y="17936"/>
                        <a:pt x="4172" y="18242"/>
                        <a:pt x="4256" y="18393"/>
                      </a:cubicBezTo>
                      <a:cubicBezTo>
                        <a:pt x="4297" y="18469"/>
                        <a:pt x="4334" y="18527"/>
                        <a:pt x="4406" y="18527"/>
                      </a:cubicBezTo>
                      <a:cubicBezTo>
                        <a:pt x="4474" y="18527"/>
                        <a:pt x="4574" y="18475"/>
                        <a:pt x="4739" y="18339"/>
                      </a:cubicBezTo>
                      <a:cubicBezTo>
                        <a:pt x="5075" y="18057"/>
                        <a:pt x="5557" y="16971"/>
                        <a:pt x="5558" y="16970"/>
                      </a:cubicBezTo>
                      <a:lnTo>
                        <a:pt x="5558" y="16970"/>
                      </a:lnTo>
                      <a:cubicBezTo>
                        <a:pt x="5558" y="16970"/>
                        <a:pt x="5495" y="17952"/>
                        <a:pt x="5398" y="18234"/>
                      </a:cubicBezTo>
                      <a:cubicBezTo>
                        <a:pt x="5302" y="18515"/>
                        <a:pt x="5411" y="18527"/>
                        <a:pt x="5558" y="18595"/>
                      </a:cubicBezTo>
                      <a:cubicBezTo>
                        <a:pt x="5573" y="18601"/>
                        <a:pt x="5589" y="18605"/>
                        <a:pt x="5605" y="18605"/>
                      </a:cubicBezTo>
                      <a:cubicBezTo>
                        <a:pt x="5746" y="18605"/>
                        <a:pt x="5909" y="18353"/>
                        <a:pt x="6015" y="18112"/>
                      </a:cubicBezTo>
                      <a:cubicBezTo>
                        <a:pt x="6137" y="17843"/>
                        <a:pt x="6267" y="17293"/>
                        <a:pt x="6267" y="17293"/>
                      </a:cubicBezTo>
                      <a:cubicBezTo>
                        <a:pt x="6267" y="17293"/>
                        <a:pt x="6410" y="17826"/>
                        <a:pt x="6372" y="17973"/>
                      </a:cubicBezTo>
                      <a:cubicBezTo>
                        <a:pt x="6346" y="18074"/>
                        <a:pt x="6438" y="18149"/>
                        <a:pt x="6558" y="18149"/>
                      </a:cubicBezTo>
                      <a:cubicBezTo>
                        <a:pt x="6615" y="18149"/>
                        <a:pt x="6677" y="18132"/>
                        <a:pt x="6737" y="18095"/>
                      </a:cubicBezTo>
                      <a:cubicBezTo>
                        <a:pt x="6926" y="17973"/>
                        <a:pt x="6938" y="17692"/>
                        <a:pt x="6993" y="17436"/>
                      </a:cubicBezTo>
                      <a:cubicBezTo>
                        <a:pt x="7043" y="17184"/>
                        <a:pt x="6993" y="16765"/>
                        <a:pt x="6993" y="16765"/>
                      </a:cubicBezTo>
                      <a:lnTo>
                        <a:pt x="6993" y="16765"/>
                      </a:lnTo>
                      <a:cubicBezTo>
                        <a:pt x="6993" y="16765"/>
                        <a:pt x="7123" y="17193"/>
                        <a:pt x="7153" y="17356"/>
                      </a:cubicBezTo>
                      <a:cubicBezTo>
                        <a:pt x="7166" y="17429"/>
                        <a:pt x="7235" y="17478"/>
                        <a:pt x="7314" y="17478"/>
                      </a:cubicBezTo>
                      <a:cubicBezTo>
                        <a:pt x="7409" y="17478"/>
                        <a:pt x="7518" y="17410"/>
                        <a:pt x="7568" y="17235"/>
                      </a:cubicBezTo>
                      <a:cubicBezTo>
                        <a:pt x="7665" y="16911"/>
                        <a:pt x="7543" y="16093"/>
                        <a:pt x="7358" y="15677"/>
                      </a:cubicBezTo>
                      <a:cubicBezTo>
                        <a:pt x="7169" y="15266"/>
                        <a:pt x="6716" y="14725"/>
                        <a:pt x="6594" y="14284"/>
                      </a:cubicBezTo>
                      <a:cubicBezTo>
                        <a:pt x="6468" y="13843"/>
                        <a:pt x="6456" y="9839"/>
                        <a:pt x="5637" y="6351"/>
                      </a:cubicBezTo>
                      <a:cubicBezTo>
                        <a:pt x="5251" y="4723"/>
                        <a:pt x="4752" y="3128"/>
                        <a:pt x="4151" y="1566"/>
                      </a:cubicBezTo>
                      <a:cubicBezTo>
                        <a:pt x="3778" y="593"/>
                        <a:pt x="3505" y="1"/>
                        <a:pt x="3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7707673" y="2882413"/>
                  <a:ext cx="515633" cy="690008"/>
                </a:xfrm>
                <a:custGeom>
                  <a:avLst/>
                  <a:gdLst/>
                  <a:ahLst/>
                  <a:cxnLst/>
                  <a:rect l="l" t="t" r="r" b="b"/>
                  <a:pathLst>
                    <a:path w="12526" h="16762" extrusionOk="0">
                      <a:moveTo>
                        <a:pt x="4932" y="0"/>
                      </a:moveTo>
                      <a:cubicBezTo>
                        <a:pt x="4099" y="0"/>
                        <a:pt x="2428" y="636"/>
                        <a:pt x="1252" y="4159"/>
                      </a:cubicBezTo>
                      <a:cubicBezTo>
                        <a:pt x="1" y="7903"/>
                        <a:pt x="1533" y="14752"/>
                        <a:pt x="1533" y="14752"/>
                      </a:cubicBezTo>
                      <a:cubicBezTo>
                        <a:pt x="1533" y="14752"/>
                        <a:pt x="1973" y="16276"/>
                        <a:pt x="4836" y="16683"/>
                      </a:cubicBezTo>
                      <a:cubicBezTo>
                        <a:pt x="5224" y="16738"/>
                        <a:pt x="5632" y="16761"/>
                        <a:pt x="6047" y="16761"/>
                      </a:cubicBezTo>
                      <a:cubicBezTo>
                        <a:pt x="8706" y="16761"/>
                        <a:pt x="11682" y="15798"/>
                        <a:pt x="11682" y="15798"/>
                      </a:cubicBezTo>
                      <a:cubicBezTo>
                        <a:pt x="11682" y="15798"/>
                        <a:pt x="11640" y="15424"/>
                        <a:pt x="11589" y="14820"/>
                      </a:cubicBezTo>
                      <a:cubicBezTo>
                        <a:pt x="11539" y="14232"/>
                        <a:pt x="11480" y="13430"/>
                        <a:pt x="11438" y="12532"/>
                      </a:cubicBezTo>
                      <a:cubicBezTo>
                        <a:pt x="11359" y="10723"/>
                        <a:pt x="12525" y="5686"/>
                        <a:pt x="11682" y="3395"/>
                      </a:cubicBezTo>
                      <a:cubicBezTo>
                        <a:pt x="11405" y="2643"/>
                        <a:pt x="11052" y="2127"/>
                        <a:pt x="10700" y="1779"/>
                      </a:cubicBezTo>
                      <a:cubicBezTo>
                        <a:pt x="9982" y="1057"/>
                        <a:pt x="9277" y="1023"/>
                        <a:pt x="9277" y="1023"/>
                      </a:cubicBezTo>
                      <a:cubicBezTo>
                        <a:pt x="9277" y="1023"/>
                        <a:pt x="5843" y="87"/>
                        <a:pt x="5079" y="7"/>
                      </a:cubicBezTo>
                      <a:cubicBezTo>
                        <a:pt x="5034" y="3"/>
                        <a:pt x="4985"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7876329" y="2856602"/>
                  <a:ext cx="255058" cy="135886"/>
                </a:xfrm>
                <a:custGeom>
                  <a:avLst/>
                  <a:gdLst/>
                  <a:ahLst/>
                  <a:cxnLst/>
                  <a:rect l="l" t="t" r="r" b="b"/>
                  <a:pathLst>
                    <a:path w="6196" h="3301" extrusionOk="0">
                      <a:moveTo>
                        <a:pt x="1526" y="0"/>
                      </a:moveTo>
                      <a:cubicBezTo>
                        <a:pt x="1179" y="0"/>
                        <a:pt x="898" y="60"/>
                        <a:pt x="743" y="211"/>
                      </a:cubicBezTo>
                      <a:cubicBezTo>
                        <a:pt x="0" y="937"/>
                        <a:pt x="319" y="2448"/>
                        <a:pt x="1868" y="3010"/>
                      </a:cubicBezTo>
                      <a:cubicBezTo>
                        <a:pt x="2411" y="3207"/>
                        <a:pt x="2989" y="3300"/>
                        <a:pt x="3532" y="3300"/>
                      </a:cubicBezTo>
                      <a:cubicBezTo>
                        <a:pt x="4543" y="3300"/>
                        <a:pt x="5431" y="2976"/>
                        <a:pt x="5734" y="2389"/>
                      </a:cubicBezTo>
                      <a:cubicBezTo>
                        <a:pt x="6195" y="1482"/>
                        <a:pt x="5108" y="857"/>
                        <a:pt x="5108" y="857"/>
                      </a:cubicBezTo>
                      <a:cubicBezTo>
                        <a:pt x="5108" y="857"/>
                        <a:pt x="2841" y="0"/>
                        <a:pt x="1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8252297" y="2817577"/>
                  <a:ext cx="5393" cy="4528"/>
                </a:xfrm>
                <a:custGeom>
                  <a:avLst/>
                  <a:gdLst/>
                  <a:ahLst/>
                  <a:cxnLst/>
                  <a:rect l="l" t="t" r="r" b="b"/>
                  <a:pathLst>
                    <a:path w="131" h="110" extrusionOk="0">
                      <a:moveTo>
                        <a:pt x="1" y="0"/>
                      </a:moveTo>
                      <a:lnTo>
                        <a:pt x="1" y="0"/>
                      </a:lnTo>
                      <a:cubicBezTo>
                        <a:pt x="43" y="38"/>
                        <a:pt x="84" y="76"/>
                        <a:pt x="131" y="109"/>
                      </a:cubicBezTo>
                      <a:cubicBezTo>
                        <a:pt x="101" y="59"/>
                        <a:pt x="55" y="21"/>
                        <a:pt x="1" y="0"/>
                      </a:cubicBezTo>
                      <a:close/>
                    </a:path>
                  </a:pathLst>
                </a:custGeom>
                <a:solidFill>
                  <a:srgbClr val="F58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7931450" y="2775917"/>
                  <a:ext cx="180920" cy="191129"/>
                </a:xfrm>
                <a:custGeom>
                  <a:avLst/>
                  <a:gdLst/>
                  <a:ahLst/>
                  <a:cxnLst/>
                  <a:rect l="l" t="t" r="r" b="b"/>
                  <a:pathLst>
                    <a:path w="4395" h="4643" extrusionOk="0">
                      <a:moveTo>
                        <a:pt x="533" y="1"/>
                      </a:moveTo>
                      <a:lnTo>
                        <a:pt x="0" y="3220"/>
                      </a:lnTo>
                      <a:cubicBezTo>
                        <a:pt x="0" y="3220"/>
                        <a:pt x="248" y="4349"/>
                        <a:pt x="1616" y="4592"/>
                      </a:cubicBezTo>
                      <a:cubicBezTo>
                        <a:pt x="1803" y="4626"/>
                        <a:pt x="1992" y="4643"/>
                        <a:pt x="2181" y="4643"/>
                      </a:cubicBezTo>
                      <a:cubicBezTo>
                        <a:pt x="2346" y="4643"/>
                        <a:pt x="2510" y="4630"/>
                        <a:pt x="2674" y="4605"/>
                      </a:cubicBezTo>
                      <a:cubicBezTo>
                        <a:pt x="3354" y="4483"/>
                        <a:pt x="3711" y="4147"/>
                        <a:pt x="3711" y="4147"/>
                      </a:cubicBezTo>
                      <a:lnTo>
                        <a:pt x="4395" y="1369"/>
                      </a:lnTo>
                      <a:lnTo>
                        <a:pt x="5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8061205" y="2943750"/>
                  <a:ext cx="304292" cy="350973"/>
                </a:xfrm>
                <a:custGeom>
                  <a:avLst/>
                  <a:gdLst/>
                  <a:ahLst/>
                  <a:cxnLst/>
                  <a:rect l="l" t="t" r="r" b="b"/>
                  <a:pathLst>
                    <a:path w="7392" h="8526" extrusionOk="0">
                      <a:moveTo>
                        <a:pt x="2543" y="1"/>
                      </a:moveTo>
                      <a:cubicBezTo>
                        <a:pt x="2020" y="1"/>
                        <a:pt x="1684" y="175"/>
                        <a:pt x="1495" y="356"/>
                      </a:cubicBezTo>
                      <a:cubicBezTo>
                        <a:pt x="0" y="1754"/>
                        <a:pt x="651" y="4389"/>
                        <a:pt x="1243" y="6207"/>
                      </a:cubicBezTo>
                      <a:cubicBezTo>
                        <a:pt x="1678" y="7553"/>
                        <a:pt x="2152" y="8526"/>
                        <a:pt x="2973" y="8526"/>
                      </a:cubicBezTo>
                      <a:cubicBezTo>
                        <a:pt x="3260" y="8526"/>
                        <a:pt x="3590" y="8406"/>
                        <a:pt x="3975" y="8142"/>
                      </a:cubicBezTo>
                      <a:cubicBezTo>
                        <a:pt x="4777" y="7592"/>
                        <a:pt x="5650" y="6967"/>
                        <a:pt x="6296" y="6329"/>
                      </a:cubicBezTo>
                      <a:cubicBezTo>
                        <a:pt x="6850" y="5796"/>
                        <a:pt x="7241" y="5246"/>
                        <a:pt x="7287" y="4734"/>
                      </a:cubicBezTo>
                      <a:cubicBezTo>
                        <a:pt x="7392" y="3626"/>
                        <a:pt x="6221" y="1447"/>
                        <a:pt x="4496" y="566"/>
                      </a:cubicBezTo>
                      <a:cubicBezTo>
                        <a:pt x="3723" y="171"/>
                        <a:pt x="3115" y="16"/>
                        <a:pt x="2649" y="3"/>
                      </a:cubicBezTo>
                      <a:cubicBezTo>
                        <a:pt x="2613" y="2"/>
                        <a:pt x="2578" y="1"/>
                        <a:pt x="25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7632875" y="2687040"/>
                  <a:ext cx="278028" cy="330020"/>
                </a:xfrm>
                <a:custGeom>
                  <a:avLst/>
                  <a:gdLst/>
                  <a:ahLst/>
                  <a:cxnLst/>
                  <a:rect l="l" t="t" r="r" b="b"/>
                  <a:pathLst>
                    <a:path w="6754" h="8017" extrusionOk="0">
                      <a:moveTo>
                        <a:pt x="3763" y="1"/>
                      </a:moveTo>
                      <a:cubicBezTo>
                        <a:pt x="3459" y="1"/>
                        <a:pt x="3216" y="139"/>
                        <a:pt x="3001" y="262"/>
                      </a:cubicBezTo>
                      <a:cubicBezTo>
                        <a:pt x="2741" y="409"/>
                        <a:pt x="2002" y="1018"/>
                        <a:pt x="1327" y="1782"/>
                      </a:cubicBezTo>
                      <a:cubicBezTo>
                        <a:pt x="630" y="2571"/>
                        <a:pt x="0" y="3532"/>
                        <a:pt x="47" y="4325"/>
                      </a:cubicBezTo>
                      <a:cubicBezTo>
                        <a:pt x="135" y="5891"/>
                        <a:pt x="2082" y="7792"/>
                        <a:pt x="3602" y="7998"/>
                      </a:cubicBezTo>
                      <a:cubicBezTo>
                        <a:pt x="3693" y="8010"/>
                        <a:pt x="3782" y="8016"/>
                        <a:pt x="3868" y="8016"/>
                      </a:cubicBezTo>
                      <a:cubicBezTo>
                        <a:pt x="5217" y="8016"/>
                        <a:pt x="5944" y="6596"/>
                        <a:pt x="5944" y="6596"/>
                      </a:cubicBezTo>
                      <a:cubicBezTo>
                        <a:pt x="6225" y="6302"/>
                        <a:pt x="6426" y="5853"/>
                        <a:pt x="6527" y="5328"/>
                      </a:cubicBezTo>
                      <a:cubicBezTo>
                        <a:pt x="6754" y="4149"/>
                        <a:pt x="6481" y="2554"/>
                        <a:pt x="5562" y="1337"/>
                      </a:cubicBezTo>
                      <a:cubicBezTo>
                        <a:pt x="4772" y="291"/>
                        <a:pt x="4204" y="1"/>
                        <a:pt x="3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7632175" y="2697661"/>
                  <a:ext cx="176227" cy="168283"/>
                </a:xfrm>
                <a:custGeom>
                  <a:avLst/>
                  <a:gdLst/>
                  <a:ahLst/>
                  <a:cxnLst/>
                  <a:rect l="l" t="t" r="r" b="b"/>
                  <a:pathLst>
                    <a:path w="4281" h="4088" extrusionOk="0">
                      <a:moveTo>
                        <a:pt x="3875" y="0"/>
                      </a:moveTo>
                      <a:cubicBezTo>
                        <a:pt x="3854" y="0"/>
                        <a:pt x="3831" y="2"/>
                        <a:pt x="3807" y="4"/>
                      </a:cubicBezTo>
                      <a:cubicBezTo>
                        <a:pt x="3686" y="25"/>
                        <a:pt x="3572" y="67"/>
                        <a:pt x="3468" y="126"/>
                      </a:cubicBezTo>
                      <a:cubicBezTo>
                        <a:pt x="2741" y="483"/>
                        <a:pt x="1524" y="1570"/>
                        <a:pt x="865" y="2388"/>
                      </a:cubicBezTo>
                      <a:cubicBezTo>
                        <a:pt x="798" y="2472"/>
                        <a:pt x="731" y="2561"/>
                        <a:pt x="676" y="2636"/>
                      </a:cubicBezTo>
                      <a:cubicBezTo>
                        <a:pt x="168" y="3303"/>
                        <a:pt x="1" y="3711"/>
                        <a:pt x="240" y="4013"/>
                      </a:cubicBezTo>
                      <a:cubicBezTo>
                        <a:pt x="278" y="4063"/>
                        <a:pt x="346" y="4088"/>
                        <a:pt x="437" y="4088"/>
                      </a:cubicBezTo>
                      <a:cubicBezTo>
                        <a:pt x="626" y="4088"/>
                        <a:pt x="916" y="3984"/>
                        <a:pt x="1256" y="3795"/>
                      </a:cubicBezTo>
                      <a:cubicBezTo>
                        <a:pt x="1839" y="3467"/>
                        <a:pt x="2565" y="2888"/>
                        <a:pt x="3178" y="2141"/>
                      </a:cubicBezTo>
                      <a:cubicBezTo>
                        <a:pt x="3568" y="1662"/>
                        <a:pt x="3833" y="1259"/>
                        <a:pt x="3992" y="932"/>
                      </a:cubicBezTo>
                      <a:cubicBezTo>
                        <a:pt x="4280" y="336"/>
                        <a:pt x="4212" y="0"/>
                        <a:pt x="3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7566845" y="1968943"/>
                  <a:ext cx="229701" cy="884924"/>
                </a:xfrm>
                <a:custGeom>
                  <a:avLst/>
                  <a:gdLst/>
                  <a:ahLst/>
                  <a:cxnLst/>
                  <a:rect l="l" t="t" r="r" b="b"/>
                  <a:pathLst>
                    <a:path w="5580" h="21497" extrusionOk="0">
                      <a:moveTo>
                        <a:pt x="2946" y="1"/>
                      </a:moveTo>
                      <a:cubicBezTo>
                        <a:pt x="2867" y="1"/>
                        <a:pt x="2782" y="38"/>
                        <a:pt x="2708" y="120"/>
                      </a:cubicBezTo>
                      <a:cubicBezTo>
                        <a:pt x="2507" y="347"/>
                        <a:pt x="2322" y="2177"/>
                        <a:pt x="2322" y="2177"/>
                      </a:cubicBezTo>
                      <a:cubicBezTo>
                        <a:pt x="2322" y="2177"/>
                        <a:pt x="2028" y="1094"/>
                        <a:pt x="1961" y="821"/>
                      </a:cubicBezTo>
                      <a:cubicBezTo>
                        <a:pt x="1913" y="638"/>
                        <a:pt x="1843" y="502"/>
                        <a:pt x="1729" y="502"/>
                      </a:cubicBezTo>
                      <a:cubicBezTo>
                        <a:pt x="1674" y="502"/>
                        <a:pt x="1608" y="535"/>
                        <a:pt x="1529" y="611"/>
                      </a:cubicBezTo>
                      <a:cubicBezTo>
                        <a:pt x="1290" y="838"/>
                        <a:pt x="1659" y="2504"/>
                        <a:pt x="1659" y="2504"/>
                      </a:cubicBezTo>
                      <a:cubicBezTo>
                        <a:pt x="1659" y="2504"/>
                        <a:pt x="1147" y="1534"/>
                        <a:pt x="1004" y="1492"/>
                      </a:cubicBezTo>
                      <a:cubicBezTo>
                        <a:pt x="989" y="1489"/>
                        <a:pt x="973" y="1487"/>
                        <a:pt x="957" y="1487"/>
                      </a:cubicBezTo>
                      <a:cubicBezTo>
                        <a:pt x="937" y="1487"/>
                        <a:pt x="918" y="1490"/>
                        <a:pt x="899" y="1497"/>
                      </a:cubicBezTo>
                      <a:cubicBezTo>
                        <a:pt x="794" y="1543"/>
                        <a:pt x="719" y="1698"/>
                        <a:pt x="815" y="2009"/>
                      </a:cubicBezTo>
                      <a:cubicBezTo>
                        <a:pt x="945" y="2420"/>
                        <a:pt x="1575" y="3520"/>
                        <a:pt x="1651" y="3923"/>
                      </a:cubicBezTo>
                      <a:cubicBezTo>
                        <a:pt x="1726" y="4321"/>
                        <a:pt x="643" y="6617"/>
                        <a:pt x="244" y="11734"/>
                      </a:cubicBezTo>
                      <a:cubicBezTo>
                        <a:pt x="1" y="14823"/>
                        <a:pt x="1243" y="18176"/>
                        <a:pt x="2263" y="20338"/>
                      </a:cubicBezTo>
                      <a:cubicBezTo>
                        <a:pt x="2469" y="20779"/>
                        <a:pt x="2670" y="21169"/>
                        <a:pt x="2843" y="21497"/>
                      </a:cubicBezTo>
                      <a:cubicBezTo>
                        <a:pt x="3426" y="21169"/>
                        <a:pt x="4152" y="20590"/>
                        <a:pt x="4765" y="19843"/>
                      </a:cubicBezTo>
                      <a:cubicBezTo>
                        <a:pt x="5155" y="19364"/>
                        <a:pt x="5420" y="18961"/>
                        <a:pt x="5579" y="18634"/>
                      </a:cubicBezTo>
                      <a:cubicBezTo>
                        <a:pt x="5529" y="18550"/>
                        <a:pt x="5474" y="18462"/>
                        <a:pt x="5407" y="18378"/>
                      </a:cubicBezTo>
                      <a:cubicBezTo>
                        <a:pt x="5302" y="18227"/>
                        <a:pt x="5201" y="18076"/>
                        <a:pt x="5105" y="17916"/>
                      </a:cubicBezTo>
                      <a:cubicBezTo>
                        <a:pt x="5088" y="17887"/>
                        <a:pt x="5071" y="17857"/>
                        <a:pt x="5050" y="17832"/>
                      </a:cubicBezTo>
                      <a:cubicBezTo>
                        <a:pt x="3216" y="14848"/>
                        <a:pt x="2452" y="10714"/>
                        <a:pt x="2423" y="8733"/>
                      </a:cubicBezTo>
                      <a:cubicBezTo>
                        <a:pt x="2398" y="6630"/>
                        <a:pt x="3204" y="4153"/>
                        <a:pt x="3392" y="3839"/>
                      </a:cubicBezTo>
                      <a:cubicBezTo>
                        <a:pt x="3581" y="3528"/>
                        <a:pt x="3825" y="3377"/>
                        <a:pt x="4148" y="3188"/>
                      </a:cubicBezTo>
                      <a:cubicBezTo>
                        <a:pt x="4467" y="2995"/>
                        <a:pt x="4903" y="2529"/>
                        <a:pt x="4652" y="2391"/>
                      </a:cubicBezTo>
                      <a:cubicBezTo>
                        <a:pt x="4607" y="2366"/>
                        <a:pt x="4543" y="2356"/>
                        <a:pt x="4470" y="2356"/>
                      </a:cubicBezTo>
                      <a:cubicBezTo>
                        <a:pt x="4161" y="2356"/>
                        <a:pt x="3671" y="2534"/>
                        <a:pt x="3592" y="2534"/>
                      </a:cubicBezTo>
                      <a:cubicBezTo>
                        <a:pt x="3585" y="2534"/>
                        <a:pt x="3581" y="2532"/>
                        <a:pt x="3581" y="2529"/>
                      </a:cubicBezTo>
                      <a:cubicBezTo>
                        <a:pt x="3581" y="2487"/>
                        <a:pt x="4291" y="1316"/>
                        <a:pt x="4442" y="959"/>
                      </a:cubicBezTo>
                      <a:cubicBezTo>
                        <a:pt x="4556" y="679"/>
                        <a:pt x="4401" y="497"/>
                        <a:pt x="4226" y="497"/>
                      </a:cubicBezTo>
                      <a:cubicBezTo>
                        <a:pt x="4176" y="497"/>
                        <a:pt x="4124" y="512"/>
                        <a:pt x="4077" y="544"/>
                      </a:cubicBezTo>
                      <a:cubicBezTo>
                        <a:pt x="3867" y="686"/>
                        <a:pt x="3141" y="1962"/>
                        <a:pt x="3141" y="1962"/>
                      </a:cubicBezTo>
                      <a:cubicBezTo>
                        <a:pt x="3141" y="1962"/>
                        <a:pt x="3275" y="607"/>
                        <a:pt x="3233" y="305"/>
                      </a:cubicBezTo>
                      <a:cubicBezTo>
                        <a:pt x="3206" y="113"/>
                        <a:pt x="3084" y="1"/>
                        <a:pt x="2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7847801" y="3545142"/>
                  <a:ext cx="126871" cy="91716"/>
                </a:xfrm>
                <a:custGeom>
                  <a:avLst/>
                  <a:gdLst/>
                  <a:ahLst/>
                  <a:cxnLst/>
                  <a:rect l="l" t="t" r="r" b="b"/>
                  <a:pathLst>
                    <a:path w="3082" h="2228" extrusionOk="0">
                      <a:moveTo>
                        <a:pt x="383" y="1"/>
                      </a:moveTo>
                      <a:cubicBezTo>
                        <a:pt x="383" y="1"/>
                        <a:pt x="80" y="118"/>
                        <a:pt x="39" y="362"/>
                      </a:cubicBezTo>
                      <a:cubicBezTo>
                        <a:pt x="1" y="601"/>
                        <a:pt x="80" y="1768"/>
                        <a:pt x="383" y="1952"/>
                      </a:cubicBezTo>
                      <a:cubicBezTo>
                        <a:pt x="588" y="2075"/>
                        <a:pt x="1204" y="2227"/>
                        <a:pt x="1767" y="2227"/>
                      </a:cubicBezTo>
                      <a:cubicBezTo>
                        <a:pt x="2031" y="2227"/>
                        <a:pt x="2284" y="2194"/>
                        <a:pt x="2477" y="2108"/>
                      </a:cubicBezTo>
                      <a:cubicBezTo>
                        <a:pt x="3082" y="1843"/>
                        <a:pt x="2918" y="744"/>
                        <a:pt x="2679" y="383"/>
                      </a:cubicBezTo>
                      <a:cubicBezTo>
                        <a:pt x="2435" y="22"/>
                        <a:pt x="383" y="1"/>
                        <a:pt x="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7860604" y="3560867"/>
                  <a:ext cx="89205" cy="54338"/>
                </a:xfrm>
                <a:custGeom>
                  <a:avLst/>
                  <a:gdLst/>
                  <a:ahLst/>
                  <a:cxnLst/>
                  <a:rect l="l" t="t" r="r" b="b"/>
                  <a:pathLst>
                    <a:path w="2167" h="1320" extrusionOk="0">
                      <a:moveTo>
                        <a:pt x="156" y="1"/>
                      </a:moveTo>
                      <a:cubicBezTo>
                        <a:pt x="156" y="1"/>
                        <a:pt x="0" y="891"/>
                        <a:pt x="273" y="1088"/>
                      </a:cubicBezTo>
                      <a:cubicBezTo>
                        <a:pt x="477" y="1235"/>
                        <a:pt x="1242" y="1319"/>
                        <a:pt x="1674" y="1319"/>
                      </a:cubicBezTo>
                      <a:cubicBezTo>
                        <a:pt x="1821" y="1319"/>
                        <a:pt x="1930" y="1309"/>
                        <a:pt x="1965" y="1289"/>
                      </a:cubicBezTo>
                      <a:cubicBezTo>
                        <a:pt x="2107" y="1210"/>
                        <a:pt x="2166" y="345"/>
                        <a:pt x="1864" y="181"/>
                      </a:cubicBezTo>
                      <a:cubicBezTo>
                        <a:pt x="1562" y="18"/>
                        <a:pt x="156" y="1"/>
                        <a:pt x="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8431162" y="4574411"/>
                  <a:ext cx="148276" cy="65082"/>
                </a:xfrm>
                <a:custGeom>
                  <a:avLst/>
                  <a:gdLst/>
                  <a:ahLst/>
                  <a:cxnLst/>
                  <a:rect l="l" t="t" r="r" b="b"/>
                  <a:pathLst>
                    <a:path w="3602" h="1581" extrusionOk="0">
                      <a:moveTo>
                        <a:pt x="2904" y="1"/>
                      </a:moveTo>
                      <a:cubicBezTo>
                        <a:pt x="2867" y="1"/>
                        <a:pt x="2830" y="7"/>
                        <a:pt x="2791" y="22"/>
                      </a:cubicBezTo>
                      <a:cubicBezTo>
                        <a:pt x="2279" y="207"/>
                        <a:pt x="608" y="878"/>
                        <a:pt x="608" y="878"/>
                      </a:cubicBezTo>
                      <a:cubicBezTo>
                        <a:pt x="167" y="990"/>
                        <a:pt x="0" y="1580"/>
                        <a:pt x="517" y="1580"/>
                      </a:cubicBezTo>
                      <a:cubicBezTo>
                        <a:pt x="546" y="1580"/>
                        <a:pt x="576" y="1579"/>
                        <a:pt x="608" y="1575"/>
                      </a:cubicBezTo>
                      <a:cubicBezTo>
                        <a:pt x="1234" y="1503"/>
                        <a:pt x="2976" y="1155"/>
                        <a:pt x="3299" y="1063"/>
                      </a:cubicBezTo>
                      <a:cubicBezTo>
                        <a:pt x="3601" y="981"/>
                        <a:pt x="3345" y="1"/>
                        <a:pt x="2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7874230" y="2237056"/>
                  <a:ext cx="663209" cy="675847"/>
                </a:xfrm>
                <a:custGeom>
                  <a:avLst/>
                  <a:gdLst/>
                  <a:ahLst/>
                  <a:cxnLst/>
                  <a:rect l="l" t="t" r="r" b="b"/>
                  <a:pathLst>
                    <a:path w="16111" h="16418" extrusionOk="0">
                      <a:moveTo>
                        <a:pt x="5672" y="1"/>
                      </a:moveTo>
                      <a:cubicBezTo>
                        <a:pt x="5499" y="1"/>
                        <a:pt x="5318" y="32"/>
                        <a:pt x="5130" y="104"/>
                      </a:cubicBezTo>
                      <a:cubicBezTo>
                        <a:pt x="3783" y="625"/>
                        <a:pt x="4039" y="1922"/>
                        <a:pt x="4039" y="1922"/>
                      </a:cubicBezTo>
                      <a:cubicBezTo>
                        <a:pt x="4039" y="1922"/>
                        <a:pt x="3508" y="1638"/>
                        <a:pt x="2846" y="1638"/>
                      </a:cubicBezTo>
                      <a:cubicBezTo>
                        <a:pt x="2535" y="1638"/>
                        <a:pt x="2196" y="1700"/>
                        <a:pt x="1869" y="1884"/>
                      </a:cubicBezTo>
                      <a:cubicBezTo>
                        <a:pt x="1592" y="2039"/>
                        <a:pt x="1323" y="2287"/>
                        <a:pt x="1088" y="2656"/>
                      </a:cubicBezTo>
                      <a:cubicBezTo>
                        <a:pt x="1" y="4381"/>
                        <a:pt x="2079" y="5985"/>
                        <a:pt x="2079" y="5985"/>
                      </a:cubicBezTo>
                      <a:cubicBezTo>
                        <a:pt x="2079" y="5985"/>
                        <a:pt x="6498" y="12620"/>
                        <a:pt x="6922" y="13565"/>
                      </a:cubicBezTo>
                      <a:cubicBezTo>
                        <a:pt x="7308" y="14429"/>
                        <a:pt x="7401" y="15689"/>
                        <a:pt x="9143" y="16222"/>
                      </a:cubicBezTo>
                      <a:cubicBezTo>
                        <a:pt x="9323" y="16272"/>
                        <a:pt x="9504" y="16318"/>
                        <a:pt x="9688" y="16352"/>
                      </a:cubicBezTo>
                      <a:cubicBezTo>
                        <a:pt x="9930" y="16398"/>
                        <a:pt x="10153" y="16418"/>
                        <a:pt x="10359" y="16418"/>
                      </a:cubicBezTo>
                      <a:cubicBezTo>
                        <a:pt x="12085" y="16418"/>
                        <a:pt x="12614" y="14988"/>
                        <a:pt x="12614" y="14988"/>
                      </a:cubicBezTo>
                      <a:cubicBezTo>
                        <a:pt x="12614" y="14988"/>
                        <a:pt x="12656" y="14996"/>
                        <a:pt x="12732" y="14996"/>
                      </a:cubicBezTo>
                      <a:cubicBezTo>
                        <a:pt x="12970" y="14996"/>
                        <a:pt x="13535" y="14916"/>
                        <a:pt x="14125" y="14253"/>
                      </a:cubicBezTo>
                      <a:cubicBezTo>
                        <a:pt x="14905" y="13380"/>
                        <a:pt x="14221" y="12788"/>
                        <a:pt x="14221" y="12788"/>
                      </a:cubicBezTo>
                      <a:cubicBezTo>
                        <a:pt x="14221" y="12788"/>
                        <a:pt x="16110" y="12553"/>
                        <a:pt x="16110" y="11063"/>
                      </a:cubicBezTo>
                      <a:cubicBezTo>
                        <a:pt x="16110" y="9577"/>
                        <a:pt x="14574" y="8276"/>
                        <a:pt x="14574" y="8276"/>
                      </a:cubicBezTo>
                      <a:cubicBezTo>
                        <a:pt x="14574" y="8276"/>
                        <a:pt x="15569" y="7827"/>
                        <a:pt x="14952" y="6434"/>
                      </a:cubicBezTo>
                      <a:cubicBezTo>
                        <a:pt x="14458" y="5311"/>
                        <a:pt x="13626" y="5202"/>
                        <a:pt x="13322" y="5202"/>
                      </a:cubicBezTo>
                      <a:cubicBezTo>
                        <a:pt x="13248" y="5202"/>
                        <a:pt x="13206" y="5208"/>
                        <a:pt x="13206" y="5208"/>
                      </a:cubicBezTo>
                      <a:cubicBezTo>
                        <a:pt x="13206" y="5208"/>
                        <a:pt x="14129" y="4239"/>
                        <a:pt x="13348" y="2841"/>
                      </a:cubicBezTo>
                      <a:cubicBezTo>
                        <a:pt x="13052" y="2310"/>
                        <a:pt x="12613" y="2146"/>
                        <a:pt x="12182" y="2146"/>
                      </a:cubicBezTo>
                      <a:cubicBezTo>
                        <a:pt x="11478" y="2146"/>
                        <a:pt x="10796" y="2585"/>
                        <a:pt x="10796" y="2585"/>
                      </a:cubicBezTo>
                      <a:cubicBezTo>
                        <a:pt x="10796" y="2585"/>
                        <a:pt x="10796" y="1594"/>
                        <a:pt x="9567" y="1007"/>
                      </a:cubicBezTo>
                      <a:cubicBezTo>
                        <a:pt x="9228" y="843"/>
                        <a:pt x="8919" y="784"/>
                        <a:pt x="8647" y="784"/>
                      </a:cubicBezTo>
                      <a:cubicBezTo>
                        <a:pt x="7936" y="784"/>
                        <a:pt x="7489" y="1191"/>
                        <a:pt x="7489" y="1191"/>
                      </a:cubicBezTo>
                      <a:cubicBezTo>
                        <a:pt x="7489" y="1191"/>
                        <a:pt x="6740" y="1"/>
                        <a:pt x="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7867684" y="2383853"/>
                  <a:ext cx="537574" cy="460883"/>
                </a:xfrm>
                <a:custGeom>
                  <a:avLst/>
                  <a:gdLst/>
                  <a:ahLst/>
                  <a:cxnLst/>
                  <a:rect l="l" t="t" r="r" b="b"/>
                  <a:pathLst>
                    <a:path w="13059" h="11196" extrusionOk="0">
                      <a:moveTo>
                        <a:pt x="4718" y="1"/>
                      </a:moveTo>
                      <a:cubicBezTo>
                        <a:pt x="4718" y="1"/>
                        <a:pt x="4483" y="404"/>
                        <a:pt x="3774" y="782"/>
                      </a:cubicBezTo>
                      <a:cubicBezTo>
                        <a:pt x="3064" y="1159"/>
                        <a:pt x="2284" y="1466"/>
                        <a:pt x="2284" y="1466"/>
                      </a:cubicBezTo>
                      <a:cubicBezTo>
                        <a:pt x="2284" y="1466"/>
                        <a:pt x="1260" y="1965"/>
                        <a:pt x="601" y="3292"/>
                      </a:cubicBezTo>
                      <a:cubicBezTo>
                        <a:pt x="252" y="4001"/>
                        <a:pt x="0" y="4945"/>
                        <a:pt x="72" y="6175"/>
                      </a:cubicBezTo>
                      <a:cubicBezTo>
                        <a:pt x="84" y="6389"/>
                        <a:pt x="105" y="6616"/>
                        <a:pt x="139" y="6851"/>
                      </a:cubicBezTo>
                      <a:cubicBezTo>
                        <a:pt x="686" y="10796"/>
                        <a:pt x="5055" y="11196"/>
                        <a:pt x="6359" y="11196"/>
                      </a:cubicBezTo>
                      <a:cubicBezTo>
                        <a:pt x="6397" y="11196"/>
                        <a:pt x="6432" y="11196"/>
                        <a:pt x="6464" y="11195"/>
                      </a:cubicBezTo>
                      <a:cubicBezTo>
                        <a:pt x="7623" y="11174"/>
                        <a:pt x="9344" y="10536"/>
                        <a:pt x="9344" y="10536"/>
                      </a:cubicBezTo>
                      <a:cubicBezTo>
                        <a:pt x="9386" y="10574"/>
                        <a:pt x="9427" y="10612"/>
                        <a:pt x="9474" y="10645"/>
                      </a:cubicBezTo>
                      <a:cubicBezTo>
                        <a:pt x="9684" y="10812"/>
                        <a:pt x="10142" y="11107"/>
                        <a:pt x="10716" y="11107"/>
                      </a:cubicBezTo>
                      <a:cubicBezTo>
                        <a:pt x="10852" y="11107"/>
                        <a:pt x="10993" y="11091"/>
                        <a:pt x="11140" y="11052"/>
                      </a:cubicBezTo>
                      <a:cubicBezTo>
                        <a:pt x="12156" y="10796"/>
                        <a:pt x="13058" y="9306"/>
                        <a:pt x="12773" y="8127"/>
                      </a:cubicBezTo>
                      <a:cubicBezTo>
                        <a:pt x="12565" y="7269"/>
                        <a:pt x="12097" y="6935"/>
                        <a:pt x="11630" y="6935"/>
                      </a:cubicBezTo>
                      <a:cubicBezTo>
                        <a:pt x="11455" y="6935"/>
                        <a:pt x="11280" y="6982"/>
                        <a:pt x="11119" y="7065"/>
                      </a:cubicBezTo>
                      <a:cubicBezTo>
                        <a:pt x="10657" y="7306"/>
                        <a:pt x="10306" y="7575"/>
                        <a:pt x="10098" y="7575"/>
                      </a:cubicBezTo>
                      <a:cubicBezTo>
                        <a:pt x="10042" y="7575"/>
                        <a:pt x="9996" y="7556"/>
                        <a:pt x="9961" y="7510"/>
                      </a:cubicBezTo>
                      <a:cubicBezTo>
                        <a:pt x="9797" y="7300"/>
                        <a:pt x="9986" y="6406"/>
                        <a:pt x="10456" y="5743"/>
                      </a:cubicBezTo>
                      <a:cubicBezTo>
                        <a:pt x="10930" y="5080"/>
                        <a:pt x="11190" y="3921"/>
                        <a:pt x="10343" y="3405"/>
                      </a:cubicBezTo>
                      <a:cubicBezTo>
                        <a:pt x="9940" y="3162"/>
                        <a:pt x="9440" y="2834"/>
                        <a:pt x="9033" y="2473"/>
                      </a:cubicBezTo>
                      <a:cubicBezTo>
                        <a:pt x="8575" y="2058"/>
                        <a:pt x="8231" y="1592"/>
                        <a:pt x="8282" y="1113"/>
                      </a:cubicBezTo>
                      <a:lnTo>
                        <a:pt x="8282" y="1113"/>
                      </a:lnTo>
                      <a:cubicBezTo>
                        <a:pt x="8282" y="1113"/>
                        <a:pt x="8044" y="1198"/>
                        <a:pt x="7627" y="1198"/>
                      </a:cubicBezTo>
                      <a:cubicBezTo>
                        <a:pt x="7282" y="1198"/>
                        <a:pt x="6812" y="1140"/>
                        <a:pt x="6254" y="924"/>
                      </a:cubicBezTo>
                      <a:cubicBezTo>
                        <a:pt x="5025" y="450"/>
                        <a:pt x="4718" y="1"/>
                        <a:pt x="47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7935073" y="2479317"/>
                  <a:ext cx="36472" cy="46311"/>
                </a:xfrm>
                <a:custGeom>
                  <a:avLst/>
                  <a:gdLst/>
                  <a:ahLst/>
                  <a:cxnLst/>
                  <a:rect l="l" t="t" r="r" b="b"/>
                  <a:pathLst>
                    <a:path w="886" h="1125" extrusionOk="0">
                      <a:moveTo>
                        <a:pt x="621" y="1"/>
                      </a:moveTo>
                      <a:cubicBezTo>
                        <a:pt x="465" y="1"/>
                        <a:pt x="271" y="168"/>
                        <a:pt x="147" y="419"/>
                      </a:cubicBezTo>
                      <a:cubicBezTo>
                        <a:pt x="0" y="721"/>
                        <a:pt x="13" y="1027"/>
                        <a:pt x="177" y="1107"/>
                      </a:cubicBezTo>
                      <a:cubicBezTo>
                        <a:pt x="202" y="1119"/>
                        <a:pt x="230" y="1124"/>
                        <a:pt x="259" y="1124"/>
                      </a:cubicBezTo>
                      <a:cubicBezTo>
                        <a:pt x="416" y="1124"/>
                        <a:pt x="615" y="959"/>
                        <a:pt x="739" y="704"/>
                      </a:cubicBezTo>
                      <a:cubicBezTo>
                        <a:pt x="886" y="406"/>
                        <a:pt x="869" y="100"/>
                        <a:pt x="706" y="20"/>
                      </a:cubicBezTo>
                      <a:cubicBezTo>
                        <a:pt x="679" y="7"/>
                        <a:pt x="651" y="1"/>
                        <a:pt x="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8"/>
                <p:cNvSpPr/>
                <p:nvPr/>
              </p:nvSpPr>
              <p:spPr>
                <a:xfrm>
                  <a:off x="8170418" y="2568153"/>
                  <a:ext cx="36308" cy="46269"/>
                </a:xfrm>
                <a:custGeom>
                  <a:avLst/>
                  <a:gdLst/>
                  <a:ahLst/>
                  <a:cxnLst/>
                  <a:rect l="l" t="t" r="r" b="b"/>
                  <a:pathLst>
                    <a:path w="882" h="1124" extrusionOk="0">
                      <a:moveTo>
                        <a:pt x="620" y="0"/>
                      </a:moveTo>
                      <a:cubicBezTo>
                        <a:pt x="464" y="0"/>
                        <a:pt x="270" y="165"/>
                        <a:pt x="147" y="418"/>
                      </a:cubicBezTo>
                      <a:cubicBezTo>
                        <a:pt x="0" y="716"/>
                        <a:pt x="17" y="1027"/>
                        <a:pt x="176" y="1106"/>
                      </a:cubicBezTo>
                      <a:cubicBezTo>
                        <a:pt x="202" y="1118"/>
                        <a:pt x="230" y="1124"/>
                        <a:pt x="259" y="1124"/>
                      </a:cubicBezTo>
                      <a:cubicBezTo>
                        <a:pt x="416" y="1124"/>
                        <a:pt x="615" y="958"/>
                        <a:pt x="739" y="703"/>
                      </a:cubicBezTo>
                      <a:cubicBezTo>
                        <a:pt x="881" y="405"/>
                        <a:pt x="869" y="99"/>
                        <a:pt x="705" y="19"/>
                      </a:cubicBezTo>
                      <a:cubicBezTo>
                        <a:pt x="679" y="6"/>
                        <a:pt x="650"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8"/>
                <p:cNvSpPr/>
                <p:nvPr/>
              </p:nvSpPr>
              <p:spPr>
                <a:xfrm>
                  <a:off x="8000444" y="2470425"/>
                  <a:ext cx="70804" cy="128641"/>
                </a:xfrm>
                <a:custGeom>
                  <a:avLst/>
                  <a:gdLst/>
                  <a:ahLst/>
                  <a:cxnLst/>
                  <a:rect l="l" t="t" r="r" b="b"/>
                  <a:pathLst>
                    <a:path w="1720" h="3125" extrusionOk="0">
                      <a:moveTo>
                        <a:pt x="1720" y="1"/>
                      </a:moveTo>
                      <a:cubicBezTo>
                        <a:pt x="1719" y="1"/>
                        <a:pt x="414" y="1659"/>
                        <a:pt x="184" y="2318"/>
                      </a:cubicBezTo>
                      <a:cubicBezTo>
                        <a:pt x="1" y="2843"/>
                        <a:pt x="706" y="3026"/>
                        <a:pt x="978" y="3092"/>
                      </a:cubicBezTo>
                      <a:lnTo>
                        <a:pt x="978" y="3092"/>
                      </a:lnTo>
                      <a:cubicBezTo>
                        <a:pt x="804" y="3005"/>
                        <a:pt x="473" y="2753"/>
                        <a:pt x="473" y="2414"/>
                      </a:cubicBezTo>
                      <a:cubicBezTo>
                        <a:pt x="473" y="1982"/>
                        <a:pt x="1719" y="1"/>
                        <a:pt x="1720" y="1"/>
                      </a:cubicBezTo>
                      <a:close/>
                      <a:moveTo>
                        <a:pt x="978" y="3092"/>
                      </a:moveTo>
                      <a:cubicBezTo>
                        <a:pt x="1021" y="3113"/>
                        <a:pt x="1054" y="3125"/>
                        <a:pt x="1070" y="3125"/>
                      </a:cubicBezTo>
                      <a:cubicBezTo>
                        <a:pt x="1073" y="3125"/>
                        <a:pt x="1076" y="3124"/>
                        <a:pt x="1078" y="3124"/>
                      </a:cubicBezTo>
                      <a:cubicBezTo>
                        <a:pt x="1090" y="3118"/>
                        <a:pt x="1049" y="3109"/>
                        <a:pt x="978" y="30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7985007" y="2401390"/>
                  <a:ext cx="73644" cy="29474"/>
                </a:xfrm>
                <a:custGeom>
                  <a:avLst/>
                  <a:gdLst/>
                  <a:ahLst/>
                  <a:cxnLst/>
                  <a:rect l="l" t="t" r="r" b="b"/>
                  <a:pathLst>
                    <a:path w="1789" h="716" extrusionOk="0">
                      <a:moveTo>
                        <a:pt x="740" y="1"/>
                      </a:moveTo>
                      <a:cubicBezTo>
                        <a:pt x="333" y="1"/>
                        <a:pt x="0" y="158"/>
                        <a:pt x="0" y="158"/>
                      </a:cubicBezTo>
                      <a:cubicBezTo>
                        <a:pt x="0" y="158"/>
                        <a:pt x="24" y="155"/>
                        <a:pt x="68" y="155"/>
                      </a:cubicBezTo>
                      <a:cubicBezTo>
                        <a:pt x="186" y="155"/>
                        <a:pt x="451" y="175"/>
                        <a:pt x="840" y="318"/>
                      </a:cubicBezTo>
                      <a:cubicBezTo>
                        <a:pt x="1224" y="460"/>
                        <a:pt x="1442" y="715"/>
                        <a:pt x="1592" y="715"/>
                      </a:cubicBezTo>
                      <a:cubicBezTo>
                        <a:pt x="1651" y="715"/>
                        <a:pt x="1699" y="677"/>
                        <a:pt x="1742" y="578"/>
                      </a:cubicBezTo>
                      <a:cubicBezTo>
                        <a:pt x="1788" y="477"/>
                        <a:pt x="1683" y="221"/>
                        <a:pt x="1125" y="53"/>
                      </a:cubicBezTo>
                      <a:cubicBezTo>
                        <a:pt x="995" y="15"/>
                        <a:pt x="864" y="1"/>
                        <a:pt x="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8200634" y="2528963"/>
                  <a:ext cx="81095" cy="52115"/>
                </a:xfrm>
                <a:custGeom>
                  <a:avLst/>
                  <a:gdLst/>
                  <a:ahLst/>
                  <a:cxnLst/>
                  <a:rect l="l" t="t" r="r" b="b"/>
                  <a:pathLst>
                    <a:path w="1970" h="1266" extrusionOk="0">
                      <a:moveTo>
                        <a:pt x="464" y="1"/>
                      </a:moveTo>
                      <a:cubicBezTo>
                        <a:pt x="203" y="1"/>
                        <a:pt x="46" y="65"/>
                        <a:pt x="26" y="140"/>
                      </a:cubicBezTo>
                      <a:cubicBezTo>
                        <a:pt x="1" y="249"/>
                        <a:pt x="43" y="304"/>
                        <a:pt x="189" y="363"/>
                      </a:cubicBezTo>
                      <a:cubicBezTo>
                        <a:pt x="226" y="376"/>
                        <a:pt x="265" y="380"/>
                        <a:pt x="308" y="380"/>
                      </a:cubicBezTo>
                      <a:cubicBezTo>
                        <a:pt x="369" y="380"/>
                        <a:pt x="439" y="372"/>
                        <a:pt x="522" y="372"/>
                      </a:cubicBezTo>
                      <a:cubicBezTo>
                        <a:pt x="622" y="372"/>
                        <a:pt x="742" y="383"/>
                        <a:pt x="890" y="434"/>
                      </a:cubicBezTo>
                      <a:cubicBezTo>
                        <a:pt x="1243" y="560"/>
                        <a:pt x="1596" y="803"/>
                        <a:pt x="1709" y="946"/>
                      </a:cubicBezTo>
                      <a:cubicBezTo>
                        <a:pt x="1789" y="1043"/>
                        <a:pt x="1856" y="1152"/>
                        <a:pt x="1915" y="1265"/>
                      </a:cubicBezTo>
                      <a:cubicBezTo>
                        <a:pt x="1969" y="1022"/>
                        <a:pt x="1898" y="770"/>
                        <a:pt x="1726" y="589"/>
                      </a:cubicBezTo>
                      <a:cubicBezTo>
                        <a:pt x="1432" y="279"/>
                        <a:pt x="798" y="10"/>
                        <a:pt x="513" y="2"/>
                      </a:cubicBezTo>
                      <a:cubicBezTo>
                        <a:pt x="496" y="1"/>
                        <a:pt x="480" y="1"/>
                        <a:pt x="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p:cNvSpPr/>
                <p:nvPr/>
              </p:nvSpPr>
              <p:spPr>
                <a:xfrm>
                  <a:off x="7889461" y="2575027"/>
                  <a:ext cx="287538" cy="207307"/>
                </a:xfrm>
                <a:custGeom>
                  <a:avLst/>
                  <a:gdLst/>
                  <a:ahLst/>
                  <a:cxnLst/>
                  <a:rect l="l" t="t" r="r" b="b"/>
                  <a:pathLst>
                    <a:path w="6985" h="5036" extrusionOk="0">
                      <a:moveTo>
                        <a:pt x="1278" y="0"/>
                      </a:moveTo>
                      <a:cubicBezTo>
                        <a:pt x="1009" y="0"/>
                        <a:pt x="693" y="143"/>
                        <a:pt x="424" y="696"/>
                      </a:cubicBezTo>
                      <a:cubicBezTo>
                        <a:pt x="344" y="860"/>
                        <a:pt x="277" y="1027"/>
                        <a:pt x="227" y="1204"/>
                      </a:cubicBezTo>
                      <a:cubicBezTo>
                        <a:pt x="0" y="1955"/>
                        <a:pt x="361" y="2811"/>
                        <a:pt x="1016" y="3525"/>
                      </a:cubicBezTo>
                      <a:cubicBezTo>
                        <a:pt x="1780" y="4352"/>
                        <a:pt x="2938" y="4985"/>
                        <a:pt x="4034" y="5032"/>
                      </a:cubicBezTo>
                      <a:cubicBezTo>
                        <a:pt x="4089" y="5034"/>
                        <a:pt x="4145" y="5036"/>
                        <a:pt x="4200" y="5036"/>
                      </a:cubicBezTo>
                      <a:cubicBezTo>
                        <a:pt x="4563" y="5036"/>
                        <a:pt x="4922" y="4977"/>
                        <a:pt x="5268" y="4864"/>
                      </a:cubicBezTo>
                      <a:cubicBezTo>
                        <a:pt x="6468" y="4452"/>
                        <a:pt x="6985" y="3349"/>
                        <a:pt x="6410" y="2249"/>
                      </a:cubicBezTo>
                      <a:cubicBezTo>
                        <a:pt x="6342" y="2123"/>
                        <a:pt x="6258" y="2005"/>
                        <a:pt x="6162" y="1892"/>
                      </a:cubicBezTo>
                      <a:cubicBezTo>
                        <a:pt x="5306" y="935"/>
                        <a:pt x="3644" y="1376"/>
                        <a:pt x="2850" y="956"/>
                      </a:cubicBezTo>
                      <a:cubicBezTo>
                        <a:pt x="2300" y="667"/>
                        <a:pt x="2061" y="255"/>
                        <a:pt x="1797" y="142"/>
                      </a:cubicBezTo>
                      <a:cubicBezTo>
                        <a:pt x="1692" y="98"/>
                        <a:pt x="1501"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8"/>
                <p:cNvSpPr/>
                <p:nvPr/>
              </p:nvSpPr>
              <p:spPr>
                <a:xfrm>
                  <a:off x="7906380" y="2575110"/>
                  <a:ext cx="236740" cy="122795"/>
                </a:xfrm>
                <a:custGeom>
                  <a:avLst/>
                  <a:gdLst/>
                  <a:ahLst/>
                  <a:cxnLst/>
                  <a:rect l="l" t="t" r="r" b="b"/>
                  <a:pathLst>
                    <a:path w="5751" h="2983" extrusionOk="0">
                      <a:moveTo>
                        <a:pt x="867" y="0"/>
                      </a:moveTo>
                      <a:cubicBezTo>
                        <a:pt x="598" y="0"/>
                        <a:pt x="282" y="143"/>
                        <a:pt x="13" y="694"/>
                      </a:cubicBezTo>
                      <a:cubicBezTo>
                        <a:pt x="1" y="1025"/>
                        <a:pt x="76" y="1424"/>
                        <a:pt x="462" y="1634"/>
                      </a:cubicBezTo>
                      <a:cubicBezTo>
                        <a:pt x="578" y="1698"/>
                        <a:pt x="691" y="1725"/>
                        <a:pt x="800" y="1725"/>
                      </a:cubicBezTo>
                      <a:cubicBezTo>
                        <a:pt x="1335" y="1725"/>
                        <a:pt x="1755" y="1064"/>
                        <a:pt x="1818" y="967"/>
                      </a:cubicBezTo>
                      <a:lnTo>
                        <a:pt x="1818" y="967"/>
                      </a:lnTo>
                      <a:cubicBezTo>
                        <a:pt x="1768" y="1088"/>
                        <a:pt x="1423" y="2024"/>
                        <a:pt x="2196" y="2318"/>
                      </a:cubicBezTo>
                      <a:cubicBezTo>
                        <a:pt x="2315" y="2364"/>
                        <a:pt x="2431" y="2383"/>
                        <a:pt x="2541" y="2383"/>
                      </a:cubicBezTo>
                      <a:cubicBezTo>
                        <a:pt x="3192" y="2383"/>
                        <a:pt x="3665" y="1706"/>
                        <a:pt x="3665" y="1705"/>
                      </a:cubicBezTo>
                      <a:lnTo>
                        <a:pt x="3665" y="1705"/>
                      </a:lnTo>
                      <a:cubicBezTo>
                        <a:pt x="3665" y="1706"/>
                        <a:pt x="3346" y="2658"/>
                        <a:pt x="4164" y="2935"/>
                      </a:cubicBezTo>
                      <a:cubicBezTo>
                        <a:pt x="4262" y="2968"/>
                        <a:pt x="4358" y="2982"/>
                        <a:pt x="4450" y="2982"/>
                      </a:cubicBezTo>
                      <a:cubicBezTo>
                        <a:pt x="5073" y="2982"/>
                        <a:pt x="5553" y="2311"/>
                        <a:pt x="5751" y="1894"/>
                      </a:cubicBezTo>
                      <a:cubicBezTo>
                        <a:pt x="4895" y="933"/>
                        <a:pt x="3237" y="1374"/>
                        <a:pt x="2439" y="954"/>
                      </a:cubicBezTo>
                      <a:cubicBezTo>
                        <a:pt x="1894" y="669"/>
                        <a:pt x="1650" y="257"/>
                        <a:pt x="1386" y="144"/>
                      </a:cubicBezTo>
                      <a:cubicBezTo>
                        <a:pt x="1281" y="98"/>
                        <a:pt x="1090" y="0"/>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8"/>
                <p:cNvSpPr/>
                <p:nvPr/>
              </p:nvSpPr>
              <p:spPr>
                <a:xfrm>
                  <a:off x="7931286" y="2701571"/>
                  <a:ext cx="175034" cy="80766"/>
                </a:xfrm>
                <a:custGeom>
                  <a:avLst/>
                  <a:gdLst/>
                  <a:ahLst/>
                  <a:cxnLst/>
                  <a:rect l="l" t="t" r="r" b="b"/>
                  <a:pathLst>
                    <a:path w="4252" h="1962" extrusionOk="0">
                      <a:moveTo>
                        <a:pt x="1239" y="0"/>
                      </a:moveTo>
                      <a:cubicBezTo>
                        <a:pt x="528" y="0"/>
                        <a:pt x="157" y="282"/>
                        <a:pt x="0" y="451"/>
                      </a:cubicBezTo>
                      <a:cubicBezTo>
                        <a:pt x="764" y="1278"/>
                        <a:pt x="1922" y="1911"/>
                        <a:pt x="3018" y="1958"/>
                      </a:cubicBezTo>
                      <a:cubicBezTo>
                        <a:pt x="3073" y="1960"/>
                        <a:pt x="3129" y="1962"/>
                        <a:pt x="3184" y="1962"/>
                      </a:cubicBezTo>
                      <a:cubicBezTo>
                        <a:pt x="3547" y="1962"/>
                        <a:pt x="3906" y="1903"/>
                        <a:pt x="4252" y="1790"/>
                      </a:cubicBezTo>
                      <a:cubicBezTo>
                        <a:pt x="4080" y="1408"/>
                        <a:pt x="3530" y="497"/>
                        <a:pt x="2162" y="132"/>
                      </a:cubicBezTo>
                      <a:cubicBezTo>
                        <a:pt x="1805" y="38"/>
                        <a:pt x="1499" y="0"/>
                        <a:pt x="1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8244023" y="2716556"/>
                  <a:ext cx="130946" cy="97767"/>
                </a:xfrm>
                <a:custGeom>
                  <a:avLst/>
                  <a:gdLst/>
                  <a:ahLst/>
                  <a:cxnLst/>
                  <a:rect l="l" t="t" r="r" b="b"/>
                  <a:pathLst>
                    <a:path w="3181" h="2375" extrusionOk="0">
                      <a:moveTo>
                        <a:pt x="2028" y="0"/>
                      </a:moveTo>
                      <a:cubicBezTo>
                        <a:pt x="1704" y="0"/>
                        <a:pt x="1353" y="237"/>
                        <a:pt x="1007" y="616"/>
                      </a:cubicBezTo>
                      <a:cubicBezTo>
                        <a:pt x="1007" y="616"/>
                        <a:pt x="0" y="2248"/>
                        <a:pt x="1209" y="2366"/>
                      </a:cubicBezTo>
                      <a:cubicBezTo>
                        <a:pt x="1268" y="2372"/>
                        <a:pt x="1326" y="2375"/>
                        <a:pt x="1383" y="2375"/>
                      </a:cubicBezTo>
                      <a:cubicBezTo>
                        <a:pt x="2491" y="2375"/>
                        <a:pt x="3180" y="1282"/>
                        <a:pt x="2741" y="515"/>
                      </a:cubicBezTo>
                      <a:cubicBezTo>
                        <a:pt x="2533" y="155"/>
                        <a:pt x="2289" y="0"/>
                        <a:pt x="2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919677" y="4247143"/>
                  <a:ext cx="62777" cy="120037"/>
                </a:xfrm>
                <a:custGeom>
                  <a:avLst/>
                  <a:gdLst/>
                  <a:ahLst/>
                  <a:cxnLst/>
                  <a:rect l="l" t="t" r="r" b="b"/>
                  <a:pathLst>
                    <a:path w="1525" h="2916" extrusionOk="0">
                      <a:moveTo>
                        <a:pt x="983" y="1"/>
                      </a:moveTo>
                      <a:cubicBezTo>
                        <a:pt x="816" y="1"/>
                        <a:pt x="663" y="71"/>
                        <a:pt x="618" y="266"/>
                      </a:cubicBezTo>
                      <a:cubicBezTo>
                        <a:pt x="534" y="631"/>
                        <a:pt x="1" y="2448"/>
                        <a:pt x="76" y="2654"/>
                      </a:cubicBezTo>
                      <a:cubicBezTo>
                        <a:pt x="123" y="2777"/>
                        <a:pt x="342" y="2916"/>
                        <a:pt x="551" y="2916"/>
                      </a:cubicBezTo>
                      <a:cubicBezTo>
                        <a:pt x="700" y="2916"/>
                        <a:pt x="844" y="2847"/>
                        <a:pt x="920" y="2654"/>
                      </a:cubicBezTo>
                      <a:cubicBezTo>
                        <a:pt x="1105" y="2192"/>
                        <a:pt x="1524" y="476"/>
                        <a:pt x="1499" y="266"/>
                      </a:cubicBezTo>
                      <a:cubicBezTo>
                        <a:pt x="1491" y="203"/>
                        <a:pt x="1415" y="131"/>
                        <a:pt x="1310" y="81"/>
                      </a:cubicBezTo>
                      <a:cubicBezTo>
                        <a:pt x="1215" y="33"/>
                        <a:pt x="1096"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8" name="Google Shape;1098;p38"/>
            <p:cNvSpPr/>
            <p:nvPr/>
          </p:nvSpPr>
          <p:spPr>
            <a:xfrm>
              <a:off x="6890375" y="31660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9" name="Google Shape;1099;p38"/>
            <p:cNvCxnSpPr>
              <a:stCxn id="1098" idx="6"/>
              <a:endCxn id="1042" idx="2"/>
            </p:cNvCxnSpPr>
            <p:nvPr/>
          </p:nvCxnSpPr>
          <p:spPr>
            <a:xfrm>
              <a:off x="6990275" y="3216121"/>
              <a:ext cx="194700" cy="27000"/>
            </a:xfrm>
            <a:prstGeom prst="straightConnector1">
              <a:avLst/>
            </a:prstGeom>
            <a:noFill/>
            <a:ln w="19050" cap="flat" cmpd="sng">
              <a:solidFill>
                <a:schemeClr val="dk2"/>
              </a:solidFill>
              <a:prstDash val="solid"/>
              <a:round/>
              <a:headEnd type="none" w="med" len="med"/>
              <a:tailEnd type="none" w="med" len="med"/>
            </a:ln>
          </p:spPr>
        </p:cxnSp>
      </p:grpSp>
      <p:sp>
        <p:nvSpPr>
          <p:cNvPr id="4" name="Google Shape;1017;p38">
            <a:extLst>
              <a:ext uri="{FF2B5EF4-FFF2-40B4-BE49-F238E27FC236}">
                <a16:creationId xmlns:a16="http://schemas.microsoft.com/office/drawing/2014/main" id="{904E442E-6F4C-E64B-A147-2DE54BCDC230}"/>
              </a:ext>
            </a:extLst>
          </p:cNvPr>
          <p:cNvSpPr txBox="1">
            <a:spLocks/>
          </p:cNvSpPr>
          <p:nvPr/>
        </p:nvSpPr>
        <p:spPr>
          <a:xfrm>
            <a:off x="1070288" y="1620432"/>
            <a:ext cx="2560800" cy="54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1pPr>
            <a:lvl2pPr marL="914400" marR="0" lvl="1"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2pPr>
            <a:lvl3pPr marL="1371600" marR="0" lvl="2"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3pPr>
            <a:lvl4pPr marL="1828800" marR="0" lvl="3"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4pPr>
            <a:lvl5pPr marL="2286000" marR="0" lvl="4"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5pPr>
            <a:lvl6pPr marL="2743200" marR="0" lvl="5"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6pPr>
            <a:lvl7pPr marL="3200400" marR="0" lvl="6"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7pPr>
            <a:lvl8pPr marL="3657600" marR="0" lvl="7"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8pPr>
            <a:lvl9pPr marL="4114800" marR="0" lvl="8"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9pPr>
          </a:lstStyle>
          <a:p>
            <a:pPr marL="0" indent="0"/>
            <a:r>
              <a:rPr lang="en-US" dirty="0"/>
              <a:t>Importance in promoting physical health and psychological well being </a:t>
            </a:r>
          </a:p>
        </p:txBody>
      </p:sp>
      <p:pic>
        <p:nvPicPr>
          <p:cNvPr id="12" name="Picture 11">
            <a:extLst>
              <a:ext uri="{FF2B5EF4-FFF2-40B4-BE49-F238E27FC236}">
                <a16:creationId xmlns:a16="http://schemas.microsoft.com/office/drawing/2014/main" id="{61D60B49-0A5E-ABD7-84BA-9DDF8F85B507}"/>
              </a:ext>
            </a:extLst>
          </p:cNvPr>
          <p:cNvPicPr>
            <a:picLocks noChangeAspect="1"/>
          </p:cNvPicPr>
          <p:nvPr/>
        </p:nvPicPr>
        <p:blipFill>
          <a:blip r:embed="rId3"/>
          <a:stretch>
            <a:fillRect/>
          </a:stretch>
        </p:blipFill>
        <p:spPr>
          <a:xfrm>
            <a:off x="549248" y="3053604"/>
            <a:ext cx="2536774" cy="2029419"/>
          </a:xfrm>
          <a:prstGeom prst="rect">
            <a:avLst/>
          </a:prstGeom>
        </p:spPr>
      </p:pic>
      <p:sp>
        <p:nvSpPr>
          <p:cNvPr id="14" name="TextBox 13">
            <a:extLst>
              <a:ext uri="{FF2B5EF4-FFF2-40B4-BE49-F238E27FC236}">
                <a16:creationId xmlns:a16="http://schemas.microsoft.com/office/drawing/2014/main" id="{E4A8DF2C-2269-1C82-71A9-513DF4F41E91}"/>
              </a:ext>
            </a:extLst>
          </p:cNvPr>
          <p:cNvSpPr txBox="1"/>
          <p:nvPr/>
        </p:nvSpPr>
        <p:spPr>
          <a:xfrm>
            <a:off x="7430182" y="4993899"/>
            <a:ext cx="5092390" cy="153888"/>
          </a:xfrm>
          <a:prstGeom prst="rect">
            <a:avLst/>
          </a:prstGeom>
          <a:noFill/>
        </p:spPr>
        <p:txBody>
          <a:bodyPr wrap="square">
            <a:spAutoFit/>
          </a:bodyPr>
          <a:lstStyle/>
          <a:p>
            <a:r>
              <a:rPr lang="en-IN" sz="400" dirty="0"/>
              <a:t>https://www.dreamstime.com/illustration/pupil-computer-cartoon.html</a:t>
            </a:r>
          </a:p>
        </p:txBody>
      </p:sp>
      <p:pic>
        <p:nvPicPr>
          <p:cNvPr id="16" name="Picture 15">
            <a:extLst>
              <a:ext uri="{FF2B5EF4-FFF2-40B4-BE49-F238E27FC236}">
                <a16:creationId xmlns:a16="http://schemas.microsoft.com/office/drawing/2014/main" id="{1E76B0CE-16E8-5572-8A88-22894086CD99}"/>
              </a:ext>
            </a:extLst>
          </p:cNvPr>
          <p:cNvPicPr>
            <a:picLocks noChangeAspect="1"/>
          </p:cNvPicPr>
          <p:nvPr/>
        </p:nvPicPr>
        <p:blipFill>
          <a:blip r:embed="rId4"/>
          <a:stretch>
            <a:fillRect/>
          </a:stretch>
        </p:blipFill>
        <p:spPr>
          <a:xfrm>
            <a:off x="7604554" y="40366"/>
            <a:ext cx="1500381" cy="1125286"/>
          </a:xfrm>
          <a:prstGeom prst="rect">
            <a:avLst/>
          </a:prstGeom>
        </p:spPr>
      </p:pic>
      <p:pic>
        <p:nvPicPr>
          <p:cNvPr id="18" name="Picture 17">
            <a:extLst>
              <a:ext uri="{FF2B5EF4-FFF2-40B4-BE49-F238E27FC236}">
                <a16:creationId xmlns:a16="http://schemas.microsoft.com/office/drawing/2014/main" id="{A865A2AA-3724-CACE-4D72-7E25A535F4EB}"/>
              </a:ext>
            </a:extLst>
          </p:cNvPr>
          <p:cNvPicPr>
            <a:picLocks noChangeAspect="1"/>
          </p:cNvPicPr>
          <p:nvPr/>
        </p:nvPicPr>
        <p:blipFill>
          <a:blip r:embed="rId5"/>
          <a:stretch>
            <a:fillRect/>
          </a:stretch>
        </p:blipFill>
        <p:spPr>
          <a:xfrm>
            <a:off x="6140498" y="2552421"/>
            <a:ext cx="1363445" cy="1022584"/>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293AD-D79F-8369-E08A-D292BF9E5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531662-581E-467C-195D-261CFF86859D}"/>
              </a:ext>
            </a:extLst>
          </p:cNvPr>
          <p:cNvSpPr>
            <a:spLocks noGrp="1"/>
          </p:cNvSpPr>
          <p:nvPr>
            <p:ph type="title"/>
          </p:nvPr>
        </p:nvSpPr>
        <p:spPr>
          <a:xfrm>
            <a:off x="594305" y="274039"/>
            <a:ext cx="7717500" cy="572700"/>
          </a:xfrm>
        </p:spPr>
        <p:txBody>
          <a:bodyPr/>
          <a:lstStyle/>
          <a:p>
            <a:r>
              <a:rPr lang="en-IN" dirty="0"/>
              <a:t>Cyber-harassment: </a:t>
            </a:r>
          </a:p>
        </p:txBody>
      </p:sp>
      <p:graphicFrame>
        <p:nvGraphicFramePr>
          <p:cNvPr id="5" name="Diagram 4">
            <a:extLst>
              <a:ext uri="{FF2B5EF4-FFF2-40B4-BE49-F238E27FC236}">
                <a16:creationId xmlns:a16="http://schemas.microsoft.com/office/drawing/2014/main" id="{01479C50-226A-6543-0F15-6CE7B5DDB514}"/>
              </a:ext>
            </a:extLst>
          </p:cNvPr>
          <p:cNvGraphicFramePr/>
          <p:nvPr>
            <p:extLst>
              <p:ext uri="{D42A27DB-BD31-4B8C-83A1-F6EECF244321}">
                <p14:modId xmlns:p14="http://schemas.microsoft.com/office/powerpoint/2010/main" val="2392420971"/>
              </p:ext>
            </p:extLst>
          </p:nvPr>
        </p:nvGraphicFramePr>
        <p:xfrm>
          <a:off x="1278672" y="973170"/>
          <a:ext cx="734393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749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6E87B-0801-5CFA-4A1A-927924FF2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42761-2C54-C929-7FDD-01F06BE9A701}"/>
              </a:ext>
            </a:extLst>
          </p:cNvPr>
          <p:cNvSpPr>
            <a:spLocks noGrp="1"/>
          </p:cNvSpPr>
          <p:nvPr>
            <p:ph type="title"/>
          </p:nvPr>
        </p:nvSpPr>
        <p:spPr>
          <a:xfrm>
            <a:off x="609172" y="80752"/>
            <a:ext cx="7717500" cy="572700"/>
          </a:xfrm>
        </p:spPr>
        <p:txBody>
          <a:bodyPr/>
          <a:lstStyle/>
          <a:p>
            <a:r>
              <a:rPr lang="en-IN" dirty="0"/>
              <a:t>Cyber-harassment </a:t>
            </a:r>
          </a:p>
        </p:txBody>
      </p:sp>
      <p:graphicFrame>
        <p:nvGraphicFramePr>
          <p:cNvPr id="4" name="Diagram 3">
            <a:extLst>
              <a:ext uri="{FF2B5EF4-FFF2-40B4-BE49-F238E27FC236}">
                <a16:creationId xmlns:a16="http://schemas.microsoft.com/office/drawing/2014/main" id="{E8FD5378-344F-6E5A-77AD-44510342F320}"/>
              </a:ext>
            </a:extLst>
          </p:cNvPr>
          <p:cNvGraphicFramePr/>
          <p:nvPr/>
        </p:nvGraphicFramePr>
        <p:xfrm>
          <a:off x="1174596" y="837116"/>
          <a:ext cx="730776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5843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2DDD0-6829-6969-35B5-225B5567069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FAE665-9533-310B-8F50-C76AC41C24F3}"/>
              </a:ext>
            </a:extLst>
          </p:cNvPr>
          <p:cNvPicPr>
            <a:picLocks noChangeAspect="1"/>
          </p:cNvPicPr>
          <p:nvPr/>
        </p:nvPicPr>
        <p:blipFill>
          <a:blip r:embed="rId2"/>
          <a:stretch>
            <a:fillRect/>
          </a:stretch>
        </p:blipFill>
        <p:spPr>
          <a:xfrm>
            <a:off x="4326053" y="1088774"/>
            <a:ext cx="4678556" cy="3508917"/>
          </a:xfrm>
          <a:prstGeom prst="rect">
            <a:avLst/>
          </a:prstGeom>
        </p:spPr>
      </p:pic>
      <p:sp>
        <p:nvSpPr>
          <p:cNvPr id="2" name="Title 1">
            <a:extLst>
              <a:ext uri="{FF2B5EF4-FFF2-40B4-BE49-F238E27FC236}">
                <a16:creationId xmlns:a16="http://schemas.microsoft.com/office/drawing/2014/main" id="{74DBB54B-DE95-9889-B0EF-464800C85B00}"/>
              </a:ext>
            </a:extLst>
          </p:cNvPr>
          <p:cNvSpPr>
            <a:spLocks noGrp="1"/>
          </p:cNvSpPr>
          <p:nvPr>
            <p:ph type="title"/>
          </p:nvPr>
        </p:nvSpPr>
        <p:spPr/>
        <p:txBody>
          <a:bodyPr/>
          <a:lstStyle/>
          <a:p>
            <a:r>
              <a:rPr lang="en-IN" dirty="0"/>
              <a:t>Cyber-harassment Roleplay </a:t>
            </a:r>
          </a:p>
        </p:txBody>
      </p:sp>
      <p:sp>
        <p:nvSpPr>
          <p:cNvPr id="3" name="Subtitle 2">
            <a:extLst>
              <a:ext uri="{FF2B5EF4-FFF2-40B4-BE49-F238E27FC236}">
                <a16:creationId xmlns:a16="http://schemas.microsoft.com/office/drawing/2014/main" id="{C2D2FBFE-EDF3-2B19-994D-014DFD143663}"/>
              </a:ext>
            </a:extLst>
          </p:cNvPr>
          <p:cNvSpPr>
            <a:spLocks noGrp="1"/>
          </p:cNvSpPr>
          <p:nvPr>
            <p:ph type="subTitle" idx="1"/>
          </p:nvPr>
        </p:nvSpPr>
        <p:spPr>
          <a:xfrm>
            <a:off x="438149" y="1088774"/>
            <a:ext cx="4483256" cy="805200"/>
          </a:xfrm>
        </p:spPr>
        <p:txBody>
          <a:bodyPr/>
          <a:lstStyle/>
          <a:p>
            <a:pPr marL="800100" indent="-342900" rtl="0">
              <a:spcBef>
                <a:spcPts val="0"/>
              </a:spcBef>
              <a:spcAft>
                <a:spcPts val="0"/>
              </a:spcAft>
              <a:buFont typeface="Arial" panose="020B0604020202020204" pitchFamily="34" charset="0"/>
              <a:buChar char="•"/>
            </a:pPr>
            <a:endParaRPr lang="en-IN" sz="2000" dirty="0">
              <a:solidFill>
                <a:schemeClr val="tx1"/>
              </a:solidFill>
              <a:latin typeface="Times New Roman" panose="02020603050405020304" pitchFamily="18" charset="0"/>
              <a:cs typeface="Times New Roman" panose="02020603050405020304" pitchFamily="18" charset="0"/>
            </a:endParaRPr>
          </a:p>
          <a:p>
            <a:pPr marL="800100" indent="-342900" rtl="0">
              <a:spcBef>
                <a:spcPts val="0"/>
              </a:spcBef>
              <a:spcAft>
                <a:spcPts val="0"/>
              </a:spcAft>
              <a:buFont typeface="Arial" panose="020B0604020202020204" pitchFamily="34" charset="0"/>
              <a:buChar char="•"/>
            </a:pPr>
            <a:r>
              <a:rPr lang="en-IN" sz="2000" dirty="0">
                <a:solidFill>
                  <a:schemeClr val="tx1"/>
                </a:solidFill>
                <a:latin typeface="Times New Roman" panose="02020603050405020304" pitchFamily="18" charset="0"/>
                <a:cs typeface="Times New Roman" panose="02020603050405020304" pitchFamily="18" charset="0"/>
              </a:rPr>
              <a:t>Enact different ways in which </a:t>
            </a:r>
            <a:r>
              <a:rPr lang="en-US" sz="2000" b="0" i="0" u="none" strike="noStrike" dirty="0">
                <a:solidFill>
                  <a:schemeClr val="tx1"/>
                </a:solidFill>
                <a:effectLst/>
                <a:latin typeface="Times New Roman" panose="02020603050405020304" pitchFamily="18" charset="0"/>
                <a:cs typeface="Times New Roman" panose="02020603050405020304" pitchFamily="18" charset="0"/>
              </a:rPr>
              <a:t>cyber harassment can take place in their school settings. </a:t>
            </a:r>
            <a:endParaRPr lang="en-US" sz="2000" dirty="0">
              <a:solidFill>
                <a:schemeClr val="tx1"/>
              </a:solidFill>
              <a:effectLst/>
              <a:latin typeface="Times New Roman" panose="02020603050405020304" pitchFamily="18" charset="0"/>
              <a:cs typeface="Times New Roman" panose="02020603050405020304" pitchFamily="18" charset="0"/>
            </a:endParaRPr>
          </a:p>
          <a:p>
            <a:pPr marL="800100" indent="-342900" rtl="0">
              <a:spcBef>
                <a:spcPts val="0"/>
              </a:spcBef>
              <a:spcAft>
                <a:spcPts val="0"/>
              </a:spcAft>
              <a:buFont typeface="Arial" panose="020B0604020202020204" pitchFamily="34" charset="0"/>
              <a:buChar char="•"/>
            </a:pPr>
            <a:r>
              <a:rPr lang="en-US" sz="2000" b="0" i="0" u="none" strike="noStrike" dirty="0">
                <a:solidFill>
                  <a:schemeClr val="tx1"/>
                </a:solidFill>
                <a:effectLst/>
                <a:latin typeface="Times New Roman" panose="02020603050405020304" pitchFamily="18" charset="0"/>
                <a:cs typeface="Times New Roman" panose="02020603050405020304" pitchFamily="18" charset="0"/>
              </a:rPr>
              <a:t>Brainstorm ways in which peers and teachers should react to ensure mental well-being of the victim.</a:t>
            </a:r>
            <a:endParaRPr lang="en-US" sz="2000" dirty="0">
              <a:solidFill>
                <a:schemeClr val="tx1"/>
              </a:solidFill>
              <a:effectLst/>
              <a:latin typeface="Times New Roman" panose="02020603050405020304" pitchFamily="18" charset="0"/>
              <a:cs typeface="Times New Roman" panose="02020603050405020304" pitchFamily="18" charset="0"/>
            </a:endParaRPr>
          </a:p>
          <a:p>
            <a:pPr marL="800100" indent="-342900">
              <a:buFont typeface="Arial" panose="020B0604020202020204" pitchFamily="34" charset="0"/>
              <a:buChar char="•"/>
            </a:pPr>
            <a:endParaRPr lang="en-IN"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542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11">
          <a:extLst>
            <a:ext uri="{FF2B5EF4-FFF2-40B4-BE49-F238E27FC236}">
              <a16:creationId xmlns:a16="http://schemas.microsoft.com/office/drawing/2014/main" id="{F6D1021E-FDF8-FDF3-31F2-5CDBEB408F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DC1CFE-0209-64E3-A339-170F42E9B9DC}"/>
              </a:ext>
            </a:extLst>
          </p:cNvPr>
          <p:cNvPicPr>
            <a:picLocks noChangeAspect="1"/>
          </p:cNvPicPr>
          <p:nvPr/>
        </p:nvPicPr>
        <p:blipFill>
          <a:blip r:embed="rId3"/>
          <a:stretch>
            <a:fillRect/>
          </a:stretch>
        </p:blipFill>
        <p:spPr>
          <a:xfrm>
            <a:off x="2341756" y="1722397"/>
            <a:ext cx="4640766" cy="3480575"/>
          </a:xfrm>
          <a:prstGeom prst="rect">
            <a:avLst/>
          </a:prstGeom>
        </p:spPr>
      </p:pic>
      <p:sp>
        <p:nvSpPr>
          <p:cNvPr id="1712" name="Google Shape;1712;p47">
            <a:extLst>
              <a:ext uri="{FF2B5EF4-FFF2-40B4-BE49-F238E27FC236}">
                <a16:creationId xmlns:a16="http://schemas.microsoft.com/office/drawing/2014/main" id="{588051AB-F3CC-C2D7-9181-62430973348C}"/>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Tech balance, Mental Health C</a:t>
            </a:r>
            <a:r>
              <a:rPr lang="en-IN" dirty="0"/>
              <a:t>h</a:t>
            </a:r>
            <a:r>
              <a:rPr lang="en" dirty="0"/>
              <a:t>allenge </a:t>
            </a:r>
            <a:endParaRPr dirty="0"/>
          </a:p>
        </p:txBody>
      </p:sp>
      <p:sp>
        <p:nvSpPr>
          <p:cNvPr id="2" name="Subtitle 2">
            <a:extLst>
              <a:ext uri="{FF2B5EF4-FFF2-40B4-BE49-F238E27FC236}">
                <a16:creationId xmlns:a16="http://schemas.microsoft.com/office/drawing/2014/main" id="{65DB9C82-0BBD-8C79-36A6-986F999596F4}"/>
              </a:ext>
            </a:extLst>
          </p:cNvPr>
          <p:cNvSpPr txBox="1">
            <a:spLocks/>
          </p:cNvSpPr>
          <p:nvPr/>
        </p:nvSpPr>
        <p:spPr>
          <a:xfrm>
            <a:off x="378674" y="967461"/>
            <a:ext cx="7985851" cy="80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00100" indent="-342900">
              <a:buFont typeface="Arial" panose="020B0604020202020204" pitchFamily="34" charset="0"/>
              <a:buChar char="•"/>
            </a:pPr>
            <a:endParaRPr lang="en-IN" sz="2200" dirty="0">
              <a:solidFill>
                <a:schemeClr val="tx1"/>
              </a:solidFill>
              <a:latin typeface="Times New Roman" panose="02020603050405020304" pitchFamily="18" charset="0"/>
              <a:cs typeface="Times New Roman" panose="02020603050405020304" pitchFamily="18" charset="0"/>
            </a:endParaRPr>
          </a:p>
          <a:p>
            <a:pPr marL="800100" indent="-342900">
              <a:buFont typeface="Arial" panose="020B0604020202020204" pitchFamily="34" charset="0"/>
              <a:buChar char="•"/>
            </a:pPr>
            <a:r>
              <a:rPr lang="en-IN" sz="2200" dirty="0">
                <a:solidFill>
                  <a:schemeClr val="tx1"/>
                </a:solidFill>
                <a:latin typeface="Times New Roman" panose="02020603050405020304" pitchFamily="18" charset="0"/>
                <a:cs typeface="Times New Roman" panose="02020603050405020304" pitchFamily="18" charset="0"/>
              </a:rPr>
              <a:t>Role play/ Skit on any one aspect of mental well being </a:t>
            </a:r>
            <a:r>
              <a:rPr lang="en-US" sz="2200" b="0" i="0" u="none" strike="noStrike" dirty="0">
                <a:solidFill>
                  <a:schemeClr val="tx1"/>
                </a:solidFill>
                <a:effectLst/>
                <a:latin typeface="Times New Roman" panose="02020603050405020304" pitchFamily="18" charset="0"/>
              </a:rPr>
              <a:t>while using digital devices based on their reflections and learnings during the class. </a:t>
            </a:r>
          </a:p>
          <a:p>
            <a:pPr marL="800100" indent="-342900">
              <a:buFont typeface="Arial" panose="020B0604020202020204" pitchFamily="34" charset="0"/>
              <a:buChar char="•"/>
            </a:pPr>
            <a:endParaRPr lang="en-US" sz="2200" b="0" i="0" u="none" strike="noStrike" dirty="0">
              <a:solidFill>
                <a:schemeClr val="tx1"/>
              </a:solidFill>
              <a:effectLst/>
              <a:latin typeface="Times New Roman" panose="02020603050405020304" pitchFamily="18" charset="0"/>
            </a:endParaRPr>
          </a:p>
          <a:p>
            <a:pPr marL="800100" indent="-342900">
              <a:buFont typeface="Arial" panose="020B0604020202020204" pitchFamily="34" charset="0"/>
              <a:buChar char="•"/>
            </a:pPr>
            <a:endParaRPr lang="en-US" sz="2200" dirty="0">
              <a:solidFill>
                <a:schemeClr val="tx1"/>
              </a:solidFill>
              <a:latin typeface="Times New Roman" panose="02020603050405020304" pitchFamily="18" charset="0"/>
              <a:cs typeface="Times New Roman" panose="02020603050405020304" pitchFamily="18" charset="0"/>
            </a:endParaRPr>
          </a:p>
          <a:p>
            <a:pPr marL="800100" indent="-342900">
              <a:buFont typeface="Arial" panose="020B0604020202020204" pitchFamily="34" charset="0"/>
              <a:buChar char="•"/>
            </a:pPr>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7066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E1936AA-08BD-4BA7-1797-B7349C84944C}"/>
              </a:ext>
            </a:extLst>
          </p:cNvPr>
          <p:cNvGraphicFramePr/>
          <p:nvPr>
            <p:extLst>
              <p:ext uri="{D42A27DB-BD31-4B8C-83A1-F6EECF244321}">
                <p14:modId xmlns:p14="http://schemas.microsoft.com/office/powerpoint/2010/main" val="1469949959"/>
              </p:ext>
            </p:extLst>
          </p:nvPr>
        </p:nvGraphicFramePr>
        <p:xfrm>
          <a:off x="349405" y="223023"/>
          <a:ext cx="8541834" cy="4698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0914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Sleep </a:t>
            </a:r>
            <a:endParaRPr dirty="0"/>
          </a:p>
        </p:txBody>
      </p:sp>
      <p:sp>
        <p:nvSpPr>
          <p:cNvPr id="8" name="Text Placeholder 7">
            <a:extLst>
              <a:ext uri="{FF2B5EF4-FFF2-40B4-BE49-F238E27FC236}">
                <a16:creationId xmlns:a16="http://schemas.microsoft.com/office/drawing/2014/main" id="{8B916D65-424D-F3C7-E1F2-DB475438C6C5}"/>
              </a:ext>
            </a:extLst>
          </p:cNvPr>
          <p:cNvSpPr>
            <a:spLocks noGrp="1"/>
          </p:cNvSpPr>
          <p:nvPr>
            <p:ph type="body" idx="1"/>
          </p:nvPr>
        </p:nvSpPr>
        <p:spPr>
          <a:xfrm>
            <a:off x="720000" y="1241574"/>
            <a:ext cx="3478750" cy="3188195"/>
          </a:xfrm>
        </p:spPr>
        <p:txBody>
          <a:bodyPr/>
          <a:lstStyle/>
          <a:p>
            <a:r>
              <a:rPr lang="en-IN" sz="2000" dirty="0"/>
              <a:t>Exposure to blue lights </a:t>
            </a:r>
          </a:p>
          <a:p>
            <a:r>
              <a:rPr lang="en-IN" sz="2000" dirty="0"/>
              <a:t>Nature of content</a:t>
            </a:r>
          </a:p>
          <a:p>
            <a:r>
              <a:rPr lang="en-IN" sz="2000" dirty="0"/>
              <a:t>Constant urge to check phone and fear of missing out </a:t>
            </a:r>
          </a:p>
          <a:p>
            <a:r>
              <a:rPr lang="en-IN" sz="2000" dirty="0"/>
              <a:t>Negative experiences online </a:t>
            </a:r>
          </a:p>
          <a:p>
            <a:r>
              <a:rPr lang="en-IN" sz="2000" dirty="0"/>
              <a:t>Late night content consumption </a:t>
            </a:r>
          </a:p>
          <a:p>
            <a:r>
              <a:rPr lang="en-IN" sz="2000" dirty="0"/>
              <a:t>Incorrect postures while using devices in bed </a:t>
            </a:r>
          </a:p>
        </p:txBody>
      </p:sp>
      <p:grpSp>
        <p:nvGrpSpPr>
          <p:cNvPr id="1444" name="Google Shape;1444;p42"/>
          <p:cNvGrpSpPr/>
          <p:nvPr/>
        </p:nvGrpSpPr>
        <p:grpSpPr>
          <a:xfrm>
            <a:off x="7189537" y="3565621"/>
            <a:ext cx="1845901" cy="1407483"/>
            <a:chOff x="7189537" y="3565621"/>
            <a:chExt cx="1845901" cy="1407483"/>
          </a:xfrm>
        </p:grpSpPr>
        <p:sp>
          <p:nvSpPr>
            <p:cNvPr id="1445" name="Google Shape;1445;p42"/>
            <p:cNvSpPr/>
            <p:nvPr/>
          </p:nvSpPr>
          <p:spPr>
            <a:xfrm>
              <a:off x="8873610" y="432357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2"/>
            <p:cNvSpPr/>
            <p:nvPr/>
          </p:nvSpPr>
          <p:spPr>
            <a:xfrm>
              <a:off x="8738012" y="48129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2"/>
            <p:cNvSpPr/>
            <p:nvPr/>
          </p:nvSpPr>
          <p:spPr>
            <a:xfrm>
              <a:off x="8380813" y="48428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2"/>
            <p:cNvSpPr/>
            <p:nvPr/>
          </p:nvSpPr>
          <p:spPr>
            <a:xfrm>
              <a:off x="7950435" y="471839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2"/>
            <p:cNvSpPr/>
            <p:nvPr/>
          </p:nvSpPr>
          <p:spPr>
            <a:xfrm>
              <a:off x="7189537" y="47829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2"/>
            <p:cNvSpPr/>
            <p:nvPr/>
          </p:nvSpPr>
          <p:spPr>
            <a:xfrm>
              <a:off x="8935538" y="37888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2"/>
            <p:cNvSpPr/>
            <p:nvPr/>
          </p:nvSpPr>
          <p:spPr>
            <a:xfrm>
              <a:off x="8767838" y="35656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2" name="Google Shape;1452;p42"/>
            <p:cNvCxnSpPr>
              <a:stCxn id="1451" idx="5"/>
              <a:endCxn id="1450" idx="1"/>
            </p:cNvCxnSpPr>
            <p:nvPr/>
          </p:nvCxnSpPr>
          <p:spPr>
            <a:xfrm>
              <a:off x="8853108" y="3651147"/>
              <a:ext cx="97200" cy="152400"/>
            </a:xfrm>
            <a:prstGeom prst="straightConnector1">
              <a:avLst/>
            </a:prstGeom>
            <a:noFill/>
            <a:ln w="19050" cap="flat" cmpd="sng">
              <a:solidFill>
                <a:schemeClr val="dk2"/>
              </a:solidFill>
              <a:prstDash val="solid"/>
              <a:round/>
              <a:headEnd type="none" w="med" len="med"/>
              <a:tailEnd type="none" w="med" len="med"/>
            </a:ln>
          </p:spPr>
        </p:cxnSp>
        <p:cxnSp>
          <p:nvCxnSpPr>
            <p:cNvPr id="1453" name="Google Shape;1453;p42"/>
            <p:cNvCxnSpPr>
              <a:stCxn id="1450" idx="4"/>
              <a:endCxn id="1445" idx="0"/>
            </p:cNvCxnSpPr>
            <p:nvPr/>
          </p:nvCxnSpPr>
          <p:spPr>
            <a:xfrm flipH="1">
              <a:off x="8935688" y="3889021"/>
              <a:ext cx="49800" cy="434400"/>
            </a:xfrm>
            <a:prstGeom prst="straightConnector1">
              <a:avLst/>
            </a:prstGeom>
            <a:noFill/>
            <a:ln w="19050" cap="flat" cmpd="sng">
              <a:solidFill>
                <a:schemeClr val="dk2"/>
              </a:solidFill>
              <a:prstDash val="solid"/>
              <a:round/>
              <a:headEnd type="none" w="med" len="med"/>
              <a:tailEnd type="none" w="med" len="med"/>
            </a:ln>
          </p:spPr>
        </p:cxnSp>
        <p:cxnSp>
          <p:nvCxnSpPr>
            <p:cNvPr id="1454" name="Google Shape;1454;p42"/>
            <p:cNvCxnSpPr>
              <a:stCxn id="1449" idx="6"/>
              <a:endCxn id="1448" idx="2"/>
            </p:cNvCxnSpPr>
            <p:nvPr/>
          </p:nvCxnSpPr>
          <p:spPr>
            <a:xfrm rot="10800000" flipH="1">
              <a:off x="7349137" y="4780504"/>
              <a:ext cx="601200" cy="82500"/>
            </a:xfrm>
            <a:prstGeom prst="straightConnector1">
              <a:avLst/>
            </a:prstGeom>
            <a:noFill/>
            <a:ln w="19050" cap="flat" cmpd="sng">
              <a:solidFill>
                <a:schemeClr val="dk2"/>
              </a:solidFill>
              <a:prstDash val="solid"/>
              <a:round/>
              <a:headEnd type="none" w="med" len="med"/>
              <a:tailEnd type="none" w="med" len="med"/>
            </a:ln>
          </p:spPr>
        </p:cxnSp>
        <p:cxnSp>
          <p:nvCxnSpPr>
            <p:cNvPr id="1455" name="Google Shape;1455;p42"/>
            <p:cNvCxnSpPr>
              <a:stCxn id="1448" idx="6"/>
              <a:endCxn id="1447" idx="2"/>
            </p:cNvCxnSpPr>
            <p:nvPr/>
          </p:nvCxnSpPr>
          <p:spPr>
            <a:xfrm>
              <a:off x="8074335" y="4780645"/>
              <a:ext cx="306600" cy="112500"/>
            </a:xfrm>
            <a:prstGeom prst="straightConnector1">
              <a:avLst/>
            </a:prstGeom>
            <a:noFill/>
            <a:ln w="19050" cap="flat" cmpd="sng">
              <a:solidFill>
                <a:schemeClr val="dk2"/>
              </a:solidFill>
              <a:prstDash val="solid"/>
              <a:round/>
              <a:headEnd type="none" w="med" len="med"/>
              <a:tailEnd type="none" w="med" len="med"/>
            </a:ln>
          </p:spPr>
        </p:cxnSp>
        <p:cxnSp>
          <p:nvCxnSpPr>
            <p:cNvPr id="1456" name="Google Shape;1456;p42"/>
            <p:cNvCxnSpPr>
              <a:stCxn id="1447" idx="7"/>
              <a:endCxn id="1445" idx="3"/>
            </p:cNvCxnSpPr>
            <p:nvPr/>
          </p:nvCxnSpPr>
          <p:spPr>
            <a:xfrm rot="10800000" flipH="1">
              <a:off x="8466083" y="4429770"/>
              <a:ext cx="425700" cy="427800"/>
            </a:xfrm>
            <a:prstGeom prst="straightConnector1">
              <a:avLst/>
            </a:prstGeom>
            <a:noFill/>
            <a:ln w="19050" cap="flat" cmpd="sng">
              <a:solidFill>
                <a:schemeClr val="dk2"/>
              </a:solidFill>
              <a:prstDash val="solid"/>
              <a:round/>
              <a:headEnd type="none" w="med" len="med"/>
              <a:tailEnd type="none" w="med" len="med"/>
            </a:ln>
          </p:spPr>
        </p:cxnSp>
        <p:cxnSp>
          <p:nvCxnSpPr>
            <p:cNvPr id="1457" name="Google Shape;1457;p42"/>
            <p:cNvCxnSpPr>
              <a:stCxn id="1447" idx="6"/>
              <a:endCxn id="1446" idx="2"/>
            </p:cNvCxnSpPr>
            <p:nvPr/>
          </p:nvCxnSpPr>
          <p:spPr>
            <a:xfrm>
              <a:off x="8480713" y="4892996"/>
              <a:ext cx="257400" cy="0"/>
            </a:xfrm>
            <a:prstGeom prst="straightConnector1">
              <a:avLst/>
            </a:prstGeom>
            <a:noFill/>
            <a:ln w="19050" cap="flat" cmpd="sng">
              <a:solidFill>
                <a:schemeClr val="dk2"/>
              </a:solidFill>
              <a:prstDash val="solid"/>
              <a:round/>
              <a:headEnd type="none" w="med" len="med"/>
              <a:tailEnd type="none" w="med" len="med"/>
            </a:ln>
          </p:spPr>
        </p:cxnSp>
        <p:sp>
          <p:nvSpPr>
            <p:cNvPr id="1458" name="Google Shape;1458;p42"/>
            <p:cNvSpPr/>
            <p:nvPr/>
          </p:nvSpPr>
          <p:spPr>
            <a:xfrm>
              <a:off x="8597463" y="40276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9" name="Google Shape;1459;p42"/>
            <p:cNvCxnSpPr>
              <a:stCxn id="1458" idx="5"/>
              <a:endCxn id="1445" idx="1"/>
            </p:cNvCxnSpPr>
            <p:nvPr/>
          </p:nvCxnSpPr>
          <p:spPr>
            <a:xfrm>
              <a:off x="8682733" y="4113197"/>
              <a:ext cx="209100" cy="228600"/>
            </a:xfrm>
            <a:prstGeom prst="straightConnector1">
              <a:avLst/>
            </a:prstGeom>
            <a:noFill/>
            <a:ln w="19050" cap="flat" cmpd="sng">
              <a:solidFill>
                <a:schemeClr val="dk2"/>
              </a:solidFill>
              <a:prstDash val="solid"/>
              <a:round/>
              <a:headEnd type="none" w="med" len="med"/>
              <a:tailEnd type="none" w="med" len="med"/>
            </a:ln>
          </p:spPr>
        </p:cxnSp>
      </p:grpSp>
      <p:pic>
        <p:nvPicPr>
          <p:cNvPr id="7" name="Picture 6">
            <a:extLst>
              <a:ext uri="{FF2B5EF4-FFF2-40B4-BE49-F238E27FC236}">
                <a16:creationId xmlns:a16="http://schemas.microsoft.com/office/drawing/2014/main" id="{F692D8A7-D180-919E-C243-64388A9B7525}"/>
              </a:ext>
            </a:extLst>
          </p:cNvPr>
          <p:cNvPicPr>
            <a:picLocks noChangeAspect="1"/>
          </p:cNvPicPr>
          <p:nvPr/>
        </p:nvPicPr>
        <p:blipFill>
          <a:blip r:embed="rId3"/>
          <a:stretch>
            <a:fillRect/>
          </a:stretch>
        </p:blipFill>
        <p:spPr>
          <a:xfrm>
            <a:off x="4251446" y="1303137"/>
            <a:ext cx="4646166" cy="309550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930C35-68D2-91F1-8734-DF5B9AD6E3AE}"/>
              </a:ext>
            </a:extLst>
          </p:cNvPr>
          <p:cNvSpPr/>
          <p:nvPr/>
        </p:nvSpPr>
        <p:spPr>
          <a:xfrm>
            <a:off x="2245112" y="0"/>
            <a:ext cx="5045170"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My Sleep Report</a:t>
            </a:r>
          </a:p>
        </p:txBody>
      </p:sp>
      <p:graphicFrame>
        <p:nvGraphicFramePr>
          <p:cNvPr id="42" name="Diagram 41">
            <a:extLst>
              <a:ext uri="{FF2B5EF4-FFF2-40B4-BE49-F238E27FC236}">
                <a16:creationId xmlns:a16="http://schemas.microsoft.com/office/drawing/2014/main" id="{80982B9C-28C0-C508-C8AC-DB88BE9740F0}"/>
              </a:ext>
            </a:extLst>
          </p:cNvPr>
          <p:cNvGraphicFramePr/>
          <p:nvPr>
            <p:extLst>
              <p:ext uri="{D42A27DB-BD31-4B8C-83A1-F6EECF244321}">
                <p14:modId xmlns:p14="http://schemas.microsoft.com/office/powerpoint/2010/main" val="4054515245"/>
              </p:ext>
            </p:extLst>
          </p:nvPr>
        </p:nvGraphicFramePr>
        <p:xfrm>
          <a:off x="1184438" y="877229"/>
          <a:ext cx="7166518" cy="4200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999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73FE0-610D-940A-8A65-5BE0A1A395B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5F4C0D5-0993-6938-3F22-5AAD2DDB089F}"/>
              </a:ext>
            </a:extLst>
          </p:cNvPr>
          <p:cNvSpPr/>
          <p:nvPr/>
        </p:nvSpPr>
        <p:spPr>
          <a:xfrm>
            <a:off x="2245112" y="0"/>
            <a:ext cx="5045170"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My Sleep Report</a:t>
            </a:r>
          </a:p>
        </p:txBody>
      </p:sp>
      <p:graphicFrame>
        <p:nvGraphicFramePr>
          <p:cNvPr id="42" name="Diagram 41">
            <a:extLst>
              <a:ext uri="{FF2B5EF4-FFF2-40B4-BE49-F238E27FC236}">
                <a16:creationId xmlns:a16="http://schemas.microsoft.com/office/drawing/2014/main" id="{E0DF1B3B-1A07-31F3-C2E8-4CD7AEA10CE1}"/>
              </a:ext>
            </a:extLst>
          </p:cNvPr>
          <p:cNvGraphicFramePr/>
          <p:nvPr>
            <p:extLst>
              <p:ext uri="{D42A27DB-BD31-4B8C-83A1-F6EECF244321}">
                <p14:modId xmlns:p14="http://schemas.microsoft.com/office/powerpoint/2010/main" val="876322652"/>
              </p:ext>
            </p:extLst>
          </p:nvPr>
        </p:nvGraphicFramePr>
        <p:xfrm>
          <a:off x="327102" y="832624"/>
          <a:ext cx="8333678" cy="4200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3411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05EF2-0F89-9415-8F89-C96FD2E6C305}"/>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11FC3721-C1A8-10AD-714E-F037AECB3972}"/>
              </a:ext>
            </a:extLst>
          </p:cNvPr>
          <p:cNvSpPr txBox="1"/>
          <p:nvPr/>
        </p:nvSpPr>
        <p:spPr>
          <a:xfrm>
            <a:off x="349406" y="646331"/>
            <a:ext cx="8660780" cy="496996"/>
          </a:xfrm>
          <a:prstGeom prst="rect">
            <a:avLst/>
          </a:prstGeom>
          <a:noFill/>
        </p:spPr>
        <p:txBody>
          <a:bodyPr wrap="square">
            <a:spAutoFit/>
          </a:bodyPr>
          <a:lstStyle/>
          <a:p>
            <a:pPr marL="342900" lvl="0" indent="-342900">
              <a:lnSpc>
                <a:spcPct val="150000"/>
              </a:lnSpc>
              <a:buFont typeface="Wingdings" panose="05000000000000000000" pitchFamily="2" charset="2"/>
              <a:buChar char="v"/>
            </a:pPr>
            <a:endParaRPr lang="en-US" sz="2000" b="0" i="0" u="none" dirty="0"/>
          </a:p>
        </p:txBody>
      </p:sp>
      <p:pic>
        <p:nvPicPr>
          <p:cNvPr id="3" name="Picture 2">
            <a:extLst>
              <a:ext uri="{FF2B5EF4-FFF2-40B4-BE49-F238E27FC236}">
                <a16:creationId xmlns:a16="http://schemas.microsoft.com/office/drawing/2014/main" id="{CAA7BF56-D15F-3035-81BD-BC313708E6BA}"/>
              </a:ext>
            </a:extLst>
          </p:cNvPr>
          <p:cNvPicPr>
            <a:picLocks noChangeAspect="1"/>
          </p:cNvPicPr>
          <p:nvPr/>
        </p:nvPicPr>
        <p:blipFill>
          <a:blip r:embed="rId2"/>
          <a:stretch>
            <a:fillRect/>
          </a:stretch>
        </p:blipFill>
        <p:spPr>
          <a:xfrm>
            <a:off x="2000250" y="-200722"/>
            <a:ext cx="5143500" cy="514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358243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graphicFrame>
        <p:nvGraphicFramePr>
          <p:cNvPr id="1569" name="Google Shape;1569;p44"/>
          <p:cNvGraphicFramePr/>
          <p:nvPr>
            <p:extLst>
              <p:ext uri="{D42A27DB-BD31-4B8C-83A1-F6EECF244321}">
                <p14:modId xmlns:p14="http://schemas.microsoft.com/office/powerpoint/2010/main" val="235316040"/>
              </p:ext>
            </p:extLst>
          </p:nvPr>
        </p:nvGraphicFramePr>
        <p:xfrm>
          <a:off x="1470617" y="130605"/>
          <a:ext cx="6344800" cy="5012895"/>
        </p:xfrm>
        <a:graphic>
          <a:graphicData uri="http://schemas.openxmlformats.org/drawingml/2006/table">
            <a:tbl>
              <a:tblPr>
                <a:tableStyleId>{616DA210-FB5B-4158-B5E0-FEB733F419BA}</a:tableStyleId>
              </a:tblPr>
              <a:tblGrid>
                <a:gridCol w="3172400">
                  <a:extLst>
                    <a:ext uri="{9D8B030D-6E8A-4147-A177-3AD203B41FA5}">
                      <a16:colId xmlns:a16="http://schemas.microsoft.com/office/drawing/2014/main" val="20000"/>
                    </a:ext>
                  </a:extLst>
                </a:gridCol>
                <a:gridCol w="3172400">
                  <a:extLst>
                    <a:ext uri="{9D8B030D-6E8A-4147-A177-3AD203B41FA5}">
                      <a16:colId xmlns:a16="http://schemas.microsoft.com/office/drawing/2014/main" val="20001"/>
                    </a:ext>
                  </a:extLst>
                </a:gridCol>
              </a:tblGrid>
              <a:tr h="518125">
                <a:tc>
                  <a:txBody>
                    <a:bodyPr/>
                    <a:lstStyle/>
                    <a:p>
                      <a:pPr marL="0" lvl="0" indent="0" algn="ctr" rtl="0">
                        <a:lnSpc>
                          <a:spcPct val="115000"/>
                        </a:lnSpc>
                        <a:spcBef>
                          <a:spcPts val="0"/>
                        </a:spcBef>
                        <a:spcAft>
                          <a:spcPts val="0"/>
                        </a:spcAft>
                        <a:buNone/>
                      </a:pPr>
                      <a:r>
                        <a:rPr lang="en" sz="2800" b="1" dirty="0">
                          <a:solidFill>
                            <a:schemeClr val="dk1"/>
                          </a:solidFill>
                          <a:sym typeface="Exo"/>
                        </a:rPr>
                        <a:t>Ears</a:t>
                      </a:r>
                      <a:endParaRPr sz="2800" b="1" dirty="0">
                        <a:solidFill>
                          <a:schemeClr val="dk1"/>
                        </a:solidFill>
                        <a:latin typeface="Exo"/>
                        <a:ea typeface="Exo"/>
                        <a:cs typeface="Exo"/>
                        <a:sym typeface="Exo"/>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lvl="0" indent="0" algn="ctr" rtl="0">
                        <a:lnSpc>
                          <a:spcPct val="115000"/>
                        </a:lnSpc>
                        <a:spcBef>
                          <a:spcPts val="0"/>
                        </a:spcBef>
                        <a:spcAft>
                          <a:spcPts val="0"/>
                        </a:spcAft>
                        <a:buNone/>
                      </a:pPr>
                      <a:r>
                        <a:rPr lang="en" sz="2800" b="1" dirty="0">
                          <a:solidFill>
                            <a:schemeClr val="dk1"/>
                          </a:solidFill>
                          <a:sym typeface="Exo"/>
                        </a:rPr>
                        <a:t>Eyes</a:t>
                      </a:r>
                      <a:endParaRPr sz="2800" b="1" dirty="0">
                        <a:solidFill>
                          <a:schemeClr val="dk1"/>
                        </a:solidFill>
                        <a:latin typeface="Exo"/>
                        <a:ea typeface="Exo"/>
                        <a:cs typeface="Exo"/>
                        <a:sym typeface="Exo"/>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396200">
                <a:tc>
                  <a:txBody>
                    <a:bodyPr/>
                    <a:lstStyle/>
                    <a:p>
                      <a:pPr marL="0" lvl="0" indent="0" algn="ctr" rtl="0">
                        <a:lnSpc>
                          <a:spcPct val="115000"/>
                        </a:lnSpc>
                        <a:spcBef>
                          <a:spcPts val="0"/>
                        </a:spcBef>
                        <a:spcAft>
                          <a:spcPts val="0"/>
                        </a:spcAft>
                        <a:buNone/>
                      </a:pPr>
                      <a:r>
                        <a:rPr lang="en" sz="1800" dirty="0">
                          <a:solidFill>
                            <a:schemeClr val="dk1"/>
                          </a:solidFill>
                          <a:sym typeface="Source Sans 3"/>
                        </a:rPr>
                        <a:t>Impaired hearing ability </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ctr" rtl="0">
                        <a:lnSpc>
                          <a:spcPct val="115000"/>
                        </a:lnSpc>
                        <a:spcBef>
                          <a:spcPts val="0"/>
                        </a:spcBef>
                        <a:spcAft>
                          <a:spcPts val="0"/>
                        </a:spcAft>
                        <a:buNone/>
                      </a:pPr>
                      <a:r>
                        <a:rPr lang="en" sz="1800" dirty="0">
                          <a:solidFill>
                            <a:schemeClr val="dk1"/>
                          </a:solidFill>
                          <a:sym typeface="Source Sans 3"/>
                        </a:rPr>
                        <a:t>Eye strain </a:t>
                      </a:r>
                      <a:endParaRPr lang="en"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1"/>
                  </a:ext>
                </a:extLst>
              </a:tr>
              <a:tr h="396200">
                <a:tc>
                  <a:txBody>
                    <a:bodyPr/>
                    <a:lstStyle/>
                    <a:p>
                      <a:pPr marL="0" lvl="0" indent="0" algn="ctr" rtl="0">
                        <a:lnSpc>
                          <a:spcPct val="115000"/>
                        </a:lnSpc>
                        <a:spcBef>
                          <a:spcPts val="0"/>
                        </a:spcBef>
                        <a:spcAft>
                          <a:spcPts val="0"/>
                        </a:spcAft>
                        <a:buNone/>
                      </a:pPr>
                      <a:r>
                        <a:rPr lang="en" sz="1800" dirty="0">
                          <a:solidFill>
                            <a:schemeClr val="dk1"/>
                          </a:solidFill>
                          <a:sym typeface="Source Sans 3"/>
                        </a:rPr>
                        <a:t>Persistet ringing or buzzing  (tinnitus)</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ctr" rtl="0">
                        <a:lnSpc>
                          <a:spcPct val="115000"/>
                        </a:lnSpc>
                        <a:spcBef>
                          <a:spcPts val="0"/>
                        </a:spcBef>
                        <a:spcAft>
                          <a:spcPts val="0"/>
                        </a:spcAft>
                        <a:buNone/>
                      </a:pPr>
                      <a:r>
                        <a:rPr lang="en-IN" sz="1800" dirty="0">
                          <a:solidFill>
                            <a:schemeClr val="dk1"/>
                          </a:solidFill>
                          <a:sym typeface="Source Sans 3"/>
                        </a:rPr>
                        <a:t>Sensitivity to bright light</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2"/>
                  </a:ext>
                </a:extLst>
              </a:tr>
              <a:tr h="396200">
                <a:tc>
                  <a:txBody>
                    <a:bodyPr/>
                    <a:lstStyle/>
                    <a:p>
                      <a:pPr marL="0" lvl="0" indent="0" algn="ctr" rtl="0">
                        <a:lnSpc>
                          <a:spcPct val="115000"/>
                        </a:lnSpc>
                        <a:spcBef>
                          <a:spcPts val="0"/>
                        </a:spcBef>
                        <a:spcAft>
                          <a:spcPts val="0"/>
                        </a:spcAft>
                        <a:buNone/>
                      </a:pPr>
                      <a:r>
                        <a:rPr lang="en" sz="1800" dirty="0">
                          <a:solidFill>
                            <a:schemeClr val="dk1"/>
                          </a:solidFill>
                          <a:sym typeface="Source Sans 3"/>
                        </a:rPr>
                        <a:t>Pain and discomfort </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ctr" rtl="0">
                        <a:lnSpc>
                          <a:spcPct val="115000"/>
                        </a:lnSpc>
                        <a:spcBef>
                          <a:spcPts val="0"/>
                        </a:spcBef>
                        <a:spcAft>
                          <a:spcPts val="0"/>
                        </a:spcAft>
                        <a:buNone/>
                      </a:pPr>
                      <a:r>
                        <a:rPr lang="en" sz="1800" dirty="0">
                          <a:solidFill>
                            <a:schemeClr val="dk1"/>
                          </a:solidFill>
                          <a:sym typeface="Source Sans 3"/>
                        </a:rPr>
                        <a:t>Dryness</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3"/>
                  </a:ext>
                </a:extLst>
              </a:tr>
              <a:tr h="396200">
                <a:tc>
                  <a:txBody>
                    <a:bodyPr/>
                    <a:lstStyle/>
                    <a:p>
                      <a:pPr marL="0" lvl="0" indent="0" algn="ctr" rtl="0">
                        <a:lnSpc>
                          <a:spcPct val="115000"/>
                        </a:lnSpc>
                        <a:spcBef>
                          <a:spcPts val="0"/>
                        </a:spcBef>
                        <a:spcAft>
                          <a:spcPts val="0"/>
                        </a:spcAft>
                        <a:buNone/>
                      </a:pPr>
                      <a:r>
                        <a:rPr lang="en" sz="1800" dirty="0">
                          <a:solidFill>
                            <a:schemeClr val="dk1"/>
                          </a:solidFill>
                          <a:sym typeface="Source Sans 3"/>
                        </a:rPr>
                        <a:t>Ear Infections </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ctr" rtl="0">
                        <a:lnSpc>
                          <a:spcPct val="115000"/>
                        </a:lnSpc>
                        <a:spcBef>
                          <a:spcPts val="0"/>
                        </a:spcBef>
                        <a:spcAft>
                          <a:spcPts val="0"/>
                        </a:spcAft>
                        <a:buNone/>
                      </a:pPr>
                      <a:r>
                        <a:rPr lang="en" sz="1800" dirty="0">
                          <a:solidFill>
                            <a:schemeClr val="dk1"/>
                          </a:solidFill>
                          <a:sym typeface="Source Sans 3"/>
                        </a:rPr>
                        <a:t>Irritation and burning sensation</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4"/>
                  </a:ext>
                </a:extLst>
              </a:tr>
              <a:tr h="347441">
                <a:tc>
                  <a:txBody>
                    <a:bodyPr/>
                    <a:lstStyle/>
                    <a:p>
                      <a:pPr marL="0" lvl="0" indent="0" algn="ctr" rtl="0">
                        <a:lnSpc>
                          <a:spcPct val="115000"/>
                        </a:lnSpc>
                        <a:spcBef>
                          <a:spcPts val="0"/>
                        </a:spcBef>
                        <a:spcAft>
                          <a:spcPts val="0"/>
                        </a:spcAft>
                        <a:buNone/>
                      </a:pPr>
                      <a:r>
                        <a:rPr lang="en" sz="1800" dirty="0">
                          <a:solidFill>
                            <a:schemeClr val="dk1"/>
                          </a:solidFill>
                          <a:sym typeface="Source Sans 3"/>
                        </a:rPr>
                        <a:t>Compromised ability to hear faint sounds in environment</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ctr" rtl="0">
                        <a:lnSpc>
                          <a:spcPct val="115000"/>
                        </a:lnSpc>
                        <a:spcBef>
                          <a:spcPts val="0"/>
                        </a:spcBef>
                        <a:spcAft>
                          <a:spcPts val="0"/>
                        </a:spcAft>
                        <a:buNone/>
                      </a:pPr>
                      <a:r>
                        <a:rPr lang="en" sz="1800" dirty="0">
                          <a:solidFill>
                            <a:schemeClr val="dk1"/>
                          </a:solidFill>
                          <a:sym typeface="Source Sans 3"/>
                        </a:rPr>
                        <a:t>Tired eyes </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5"/>
                  </a:ext>
                </a:extLst>
              </a:tr>
              <a:tr h="396200">
                <a:tc>
                  <a:txBody>
                    <a:bodyPr/>
                    <a:lstStyle/>
                    <a:p>
                      <a:pPr marL="0" lvl="0" indent="0" algn="ctr" rtl="0">
                        <a:lnSpc>
                          <a:spcPct val="115000"/>
                        </a:lnSpc>
                        <a:spcBef>
                          <a:spcPts val="0"/>
                        </a:spcBef>
                        <a:spcAft>
                          <a:spcPts val="0"/>
                        </a:spcAft>
                        <a:buNone/>
                      </a:pP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ctr" rtl="0">
                        <a:lnSpc>
                          <a:spcPct val="115000"/>
                        </a:lnSpc>
                        <a:spcBef>
                          <a:spcPts val="0"/>
                        </a:spcBef>
                        <a:spcAft>
                          <a:spcPts val="0"/>
                        </a:spcAft>
                        <a:buNone/>
                      </a:pPr>
                      <a:r>
                        <a:rPr lang="en-IN" sz="1800" dirty="0">
                          <a:solidFill>
                            <a:schemeClr val="dk1"/>
                          </a:solidFill>
                          <a:sym typeface="Source Sans 3"/>
                        </a:rPr>
                        <a:t>Blurred vision</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590300595"/>
                  </a:ext>
                </a:extLst>
              </a:tr>
              <a:tr h="396200">
                <a:tc>
                  <a:txBody>
                    <a:bodyPr/>
                    <a:lstStyle/>
                    <a:p>
                      <a:pPr marL="0" lvl="0" indent="0" algn="ctr" rtl="0">
                        <a:lnSpc>
                          <a:spcPct val="115000"/>
                        </a:lnSpc>
                        <a:spcBef>
                          <a:spcPts val="0"/>
                        </a:spcBef>
                        <a:spcAft>
                          <a:spcPts val="0"/>
                        </a:spcAft>
                        <a:buNone/>
                      </a:pP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ctr" rtl="0">
                        <a:lnSpc>
                          <a:spcPct val="115000"/>
                        </a:lnSpc>
                        <a:spcBef>
                          <a:spcPts val="0"/>
                        </a:spcBef>
                        <a:spcAft>
                          <a:spcPts val="0"/>
                        </a:spcAft>
                        <a:buNone/>
                      </a:pPr>
                      <a:r>
                        <a:rPr lang="en-IN" sz="1800" dirty="0">
                          <a:solidFill>
                            <a:schemeClr val="dk1"/>
                          </a:solidFill>
                          <a:sym typeface="Source Sans 3"/>
                        </a:rPr>
                        <a:t>Headache and fatigue </a:t>
                      </a:r>
                      <a:endParaRPr sz="1800" dirty="0">
                        <a:solidFill>
                          <a:schemeClr val="dk1"/>
                        </a:solidFill>
                        <a:latin typeface="Source Sans 3"/>
                        <a:ea typeface="Source Sans 3"/>
                        <a:cs typeface="Source Sans 3"/>
                        <a:sym typeface="Source Sans 3"/>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3685566"/>
                  </a:ext>
                </a:extLst>
              </a:tr>
            </a:tbl>
          </a:graphicData>
        </a:graphic>
      </p:graphicFrame>
      <p:pic>
        <p:nvPicPr>
          <p:cNvPr id="3" name="Picture 2">
            <a:extLst>
              <a:ext uri="{FF2B5EF4-FFF2-40B4-BE49-F238E27FC236}">
                <a16:creationId xmlns:a16="http://schemas.microsoft.com/office/drawing/2014/main" id="{400A638A-180C-205F-3BCC-2F1E07A6858E}"/>
              </a:ext>
            </a:extLst>
          </p:cNvPr>
          <p:cNvPicPr>
            <a:picLocks noChangeAspect="1"/>
          </p:cNvPicPr>
          <p:nvPr/>
        </p:nvPicPr>
        <p:blipFill rotWithShape="1">
          <a:blip r:embed="rId3"/>
          <a:srcRect r="17102"/>
          <a:stretch/>
        </p:blipFill>
        <p:spPr>
          <a:xfrm>
            <a:off x="-145097" y="59009"/>
            <a:ext cx="1597129" cy="1926605"/>
          </a:xfrm>
          <a:prstGeom prst="rect">
            <a:avLst/>
          </a:prstGeom>
        </p:spPr>
      </p:pic>
      <p:pic>
        <p:nvPicPr>
          <p:cNvPr id="7" name="Picture 6">
            <a:extLst>
              <a:ext uri="{FF2B5EF4-FFF2-40B4-BE49-F238E27FC236}">
                <a16:creationId xmlns:a16="http://schemas.microsoft.com/office/drawing/2014/main" id="{54B5057F-6EB1-393D-BB05-D6A21F5ECB21}"/>
              </a:ext>
            </a:extLst>
          </p:cNvPr>
          <p:cNvPicPr>
            <a:picLocks noChangeAspect="1"/>
          </p:cNvPicPr>
          <p:nvPr/>
        </p:nvPicPr>
        <p:blipFill rotWithShape="1">
          <a:blip r:embed="rId4"/>
          <a:srcRect l="20543"/>
          <a:stretch/>
        </p:blipFill>
        <p:spPr>
          <a:xfrm>
            <a:off x="7834002" y="-261944"/>
            <a:ext cx="1597129" cy="22475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40"/>
          <p:cNvSpPr/>
          <p:nvPr/>
        </p:nvSpPr>
        <p:spPr>
          <a:xfrm>
            <a:off x="854516" y="190262"/>
            <a:ext cx="1137000" cy="113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0"/>
          <p:cNvSpPr txBox="1">
            <a:spLocks noGrp="1"/>
          </p:cNvSpPr>
          <p:nvPr>
            <p:ph type="title"/>
          </p:nvPr>
        </p:nvSpPr>
        <p:spPr>
          <a:xfrm>
            <a:off x="616977" y="605540"/>
            <a:ext cx="4400400" cy="15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Cyberclubs </a:t>
            </a:r>
            <a:endParaRPr dirty="0"/>
          </a:p>
        </p:txBody>
      </p:sp>
      <p:sp>
        <p:nvSpPr>
          <p:cNvPr id="1238" name="Google Shape;1238;p40"/>
          <p:cNvSpPr txBox="1">
            <a:spLocks noGrp="1"/>
          </p:cNvSpPr>
          <p:nvPr>
            <p:ph type="title" idx="2"/>
          </p:nvPr>
        </p:nvSpPr>
        <p:spPr>
          <a:xfrm>
            <a:off x="705725" y="300825"/>
            <a:ext cx="14346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239" name="Google Shape;1239;p40"/>
          <p:cNvSpPr txBox="1">
            <a:spLocks noGrp="1"/>
          </p:cNvSpPr>
          <p:nvPr>
            <p:ph type="subTitle" idx="1"/>
          </p:nvPr>
        </p:nvSpPr>
        <p:spPr>
          <a:xfrm>
            <a:off x="772402" y="2357477"/>
            <a:ext cx="4274692" cy="2513189"/>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2000" dirty="0"/>
              <a:t>Organized groups within schools or educational institutions that focus on enhancing awareness, knowledge, and skills related to various aspects of cybersecurity, digital literacy, and online safety. </a:t>
            </a:r>
            <a:endParaRPr sz="2000" dirty="0"/>
          </a:p>
        </p:txBody>
      </p:sp>
      <p:grpSp>
        <p:nvGrpSpPr>
          <p:cNvPr id="1240" name="Google Shape;1240;p40"/>
          <p:cNvGrpSpPr/>
          <p:nvPr/>
        </p:nvGrpSpPr>
        <p:grpSpPr>
          <a:xfrm>
            <a:off x="5418665" y="2813677"/>
            <a:ext cx="2474309" cy="1729557"/>
            <a:chOff x="5684015" y="2953552"/>
            <a:chExt cx="2474309" cy="1729557"/>
          </a:xfrm>
        </p:grpSpPr>
        <p:sp>
          <p:nvSpPr>
            <p:cNvPr id="1241" name="Google Shape;1241;p40"/>
            <p:cNvSpPr/>
            <p:nvPr/>
          </p:nvSpPr>
          <p:spPr>
            <a:xfrm>
              <a:off x="5684015" y="3786978"/>
              <a:ext cx="2306989" cy="896132"/>
            </a:xfrm>
            <a:custGeom>
              <a:avLst/>
              <a:gdLst/>
              <a:ahLst/>
              <a:cxnLst/>
              <a:rect l="l" t="t" r="r" b="b"/>
              <a:pathLst>
                <a:path w="114434" h="44451" extrusionOk="0">
                  <a:moveTo>
                    <a:pt x="50145" y="0"/>
                  </a:moveTo>
                  <a:lnTo>
                    <a:pt x="1" y="14692"/>
                  </a:lnTo>
                  <a:cubicBezTo>
                    <a:pt x="1" y="14692"/>
                    <a:pt x="1" y="17633"/>
                    <a:pt x="1289" y="20939"/>
                  </a:cubicBezTo>
                  <a:cubicBezTo>
                    <a:pt x="1289" y="20939"/>
                    <a:pt x="57243" y="44451"/>
                    <a:pt x="61307" y="44451"/>
                  </a:cubicBezTo>
                  <a:cubicBezTo>
                    <a:pt x="61323" y="44451"/>
                    <a:pt x="61338" y="44450"/>
                    <a:pt x="61352" y="44450"/>
                  </a:cubicBezTo>
                  <a:cubicBezTo>
                    <a:pt x="65028" y="44267"/>
                    <a:pt x="110396" y="27918"/>
                    <a:pt x="112049" y="27365"/>
                  </a:cubicBezTo>
                  <a:cubicBezTo>
                    <a:pt x="112049" y="27365"/>
                    <a:pt x="114254" y="24428"/>
                    <a:pt x="114433" y="21857"/>
                  </a:cubicBezTo>
                  <a:lnTo>
                    <a:pt x="501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0"/>
            <p:cNvSpPr/>
            <p:nvPr/>
          </p:nvSpPr>
          <p:spPr>
            <a:xfrm>
              <a:off x="6787585" y="2953552"/>
              <a:ext cx="1370739" cy="1262903"/>
            </a:xfrm>
            <a:custGeom>
              <a:avLst/>
              <a:gdLst/>
              <a:ahLst/>
              <a:cxnLst/>
              <a:rect l="l" t="t" r="r" b="b"/>
              <a:pathLst>
                <a:path w="67993" h="62644" extrusionOk="0">
                  <a:moveTo>
                    <a:pt x="5095" y="1"/>
                  </a:moveTo>
                  <a:cubicBezTo>
                    <a:pt x="5041" y="1"/>
                    <a:pt x="4996" y="2"/>
                    <a:pt x="4960" y="5"/>
                  </a:cubicBezTo>
                  <a:cubicBezTo>
                    <a:pt x="2571" y="196"/>
                    <a:pt x="0" y="1297"/>
                    <a:pt x="0" y="1297"/>
                  </a:cubicBezTo>
                  <a:cubicBezTo>
                    <a:pt x="21" y="1301"/>
                    <a:pt x="41" y="1305"/>
                    <a:pt x="61" y="1309"/>
                  </a:cubicBezTo>
                  <a:cubicBezTo>
                    <a:pt x="39839" y="10014"/>
                    <a:pt x="62432" y="19746"/>
                    <a:pt x="63849" y="20367"/>
                  </a:cubicBezTo>
                  <a:cubicBezTo>
                    <a:pt x="63870" y="20380"/>
                    <a:pt x="63894" y="20384"/>
                    <a:pt x="63902" y="20392"/>
                  </a:cubicBezTo>
                  <a:cubicBezTo>
                    <a:pt x="63910" y="20392"/>
                    <a:pt x="63914" y="20396"/>
                    <a:pt x="63918" y="20396"/>
                  </a:cubicBezTo>
                  <a:cubicBezTo>
                    <a:pt x="64288" y="27195"/>
                    <a:pt x="59694" y="62644"/>
                    <a:pt x="59694" y="62644"/>
                  </a:cubicBezTo>
                  <a:cubicBezTo>
                    <a:pt x="59743" y="62615"/>
                    <a:pt x="59792" y="62595"/>
                    <a:pt x="59844" y="62563"/>
                  </a:cubicBezTo>
                  <a:cubicBezTo>
                    <a:pt x="62935" y="60958"/>
                    <a:pt x="63187" y="59890"/>
                    <a:pt x="63187" y="59890"/>
                  </a:cubicBezTo>
                  <a:cubicBezTo>
                    <a:pt x="67696" y="41237"/>
                    <a:pt x="67993" y="24027"/>
                    <a:pt x="67976" y="19177"/>
                  </a:cubicBezTo>
                  <a:cubicBezTo>
                    <a:pt x="67976" y="18848"/>
                    <a:pt x="67903" y="18519"/>
                    <a:pt x="67765" y="18219"/>
                  </a:cubicBezTo>
                  <a:cubicBezTo>
                    <a:pt x="67558" y="17756"/>
                    <a:pt x="67209" y="17370"/>
                    <a:pt x="66770" y="17118"/>
                  </a:cubicBezTo>
                  <a:cubicBezTo>
                    <a:pt x="46690" y="5480"/>
                    <a:pt x="8504" y="1"/>
                    <a:pt x="5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0"/>
            <p:cNvSpPr/>
            <p:nvPr/>
          </p:nvSpPr>
          <p:spPr>
            <a:xfrm>
              <a:off x="5684015" y="3772139"/>
              <a:ext cx="2306989" cy="799908"/>
            </a:xfrm>
            <a:custGeom>
              <a:avLst/>
              <a:gdLst/>
              <a:ahLst/>
              <a:cxnLst/>
              <a:rect l="l" t="t" r="r" b="b"/>
              <a:pathLst>
                <a:path w="114434" h="39678" extrusionOk="0">
                  <a:moveTo>
                    <a:pt x="50332" y="1"/>
                  </a:moveTo>
                  <a:cubicBezTo>
                    <a:pt x="33248" y="3120"/>
                    <a:pt x="1" y="15428"/>
                    <a:pt x="1" y="15428"/>
                  </a:cubicBezTo>
                  <a:cubicBezTo>
                    <a:pt x="30124" y="29389"/>
                    <a:pt x="60986" y="39674"/>
                    <a:pt x="60982" y="39678"/>
                  </a:cubicBezTo>
                  <a:cubicBezTo>
                    <a:pt x="78615" y="34901"/>
                    <a:pt x="114433" y="22593"/>
                    <a:pt x="114433" y="22593"/>
                  </a:cubicBezTo>
                  <a:cubicBezTo>
                    <a:pt x="98088" y="14510"/>
                    <a:pt x="50332" y="1"/>
                    <a:pt x="50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0"/>
            <p:cNvSpPr/>
            <p:nvPr/>
          </p:nvSpPr>
          <p:spPr>
            <a:xfrm>
              <a:off x="6232120" y="3868367"/>
              <a:ext cx="1347898" cy="507407"/>
            </a:xfrm>
            <a:custGeom>
              <a:avLst/>
              <a:gdLst/>
              <a:ahLst/>
              <a:cxnLst/>
              <a:rect l="l" t="t" r="r" b="b"/>
              <a:pathLst>
                <a:path w="66860" h="25169" extrusionOk="0">
                  <a:moveTo>
                    <a:pt x="22410" y="1"/>
                  </a:moveTo>
                  <a:cubicBezTo>
                    <a:pt x="12799" y="2019"/>
                    <a:pt x="0" y="7901"/>
                    <a:pt x="0" y="7901"/>
                  </a:cubicBezTo>
                  <a:cubicBezTo>
                    <a:pt x="19835" y="18738"/>
                    <a:pt x="41513" y="25168"/>
                    <a:pt x="41513" y="25168"/>
                  </a:cubicBezTo>
                  <a:cubicBezTo>
                    <a:pt x="52533" y="22410"/>
                    <a:pt x="66859" y="16715"/>
                    <a:pt x="66859" y="16715"/>
                  </a:cubicBezTo>
                  <a:cubicBezTo>
                    <a:pt x="48491" y="7718"/>
                    <a:pt x="22410" y="1"/>
                    <a:pt x="22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0"/>
            <p:cNvSpPr/>
            <p:nvPr/>
          </p:nvSpPr>
          <p:spPr>
            <a:xfrm>
              <a:off x="6309840" y="4205354"/>
              <a:ext cx="407413" cy="181480"/>
            </a:xfrm>
            <a:custGeom>
              <a:avLst/>
              <a:gdLst/>
              <a:ahLst/>
              <a:cxnLst/>
              <a:rect l="l" t="t" r="r" b="b"/>
              <a:pathLst>
                <a:path w="20209" h="9002" extrusionOk="0">
                  <a:moveTo>
                    <a:pt x="6796" y="0"/>
                  </a:moveTo>
                  <a:cubicBezTo>
                    <a:pt x="3493" y="370"/>
                    <a:pt x="0" y="2576"/>
                    <a:pt x="0" y="2576"/>
                  </a:cubicBezTo>
                  <a:cubicBezTo>
                    <a:pt x="5565" y="6077"/>
                    <a:pt x="14485" y="9002"/>
                    <a:pt x="14485" y="9002"/>
                  </a:cubicBezTo>
                  <a:cubicBezTo>
                    <a:pt x="18132" y="8084"/>
                    <a:pt x="20208" y="5882"/>
                    <a:pt x="20208" y="5882"/>
                  </a:cubicBezTo>
                  <a:cubicBezTo>
                    <a:pt x="17450" y="4229"/>
                    <a:pt x="6796" y="0"/>
                    <a:pt x="67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0"/>
            <p:cNvSpPr/>
            <p:nvPr/>
          </p:nvSpPr>
          <p:spPr>
            <a:xfrm>
              <a:off x="6695048" y="2979681"/>
              <a:ext cx="1414466" cy="1247844"/>
            </a:xfrm>
            <a:custGeom>
              <a:avLst/>
              <a:gdLst/>
              <a:ahLst/>
              <a:cxnLst/>
              <a:rect l="l" t="t" r="r" b="b"/>
              <a:pathLst>
                <a:path w="70162" h="61897" extrusionOk="0">
                  <a:moveTo>
                    <a:pt x="4590" y="1"/>
                  </a:moveTo>
                  <a:cubicBezTo>
                    <a:pt x="4448" y="326"/>
                    <a:pt x="4302" y="671"/>
                    <a:pt x="4172" y="1053"/>
                  </a:cubicBezTo>
                  <a:cubicBezTo>
                    <a:pt x="512" y="11183"/>
                    <a:pt x="0" y="40039"/>
                    <a:pt x="0" y="40039"/>
                  </a:cubicBezTo>
                  <a:cubicBezTo>
                    <a:pt x="12673" y="45917"/>
                    <a:pt x="64284" y="61896"/>
                    <a:pt x="64284" y="61896"/>
                  </a:cubicBezTo>
                  <a:cubicBezTo>
                    <a:pt x="64333" y="61689"/>
                    <a:pt x="64382" y="61478"/>
                    <a:pt x="64434" y="61262"/>
                  </a:cubicBezTo>
                  <a:cubicBezTo>
                    <a:pt x="68354" y="44645"/>
                    <a:pt x="70003" y="20424"/>
                    <a:pt x="70154" y="18166"/>
                  </a:cubicBezTo>
                  <a:cubicBezTo>
                    <a:pt x="70158" y="18056"/>
                    <a:pt x="70162" y="17995"/>
                    <a:pt x="70162" y="17995"/>
                  </a:cubicBezTo>
                  <a:cubicBezTo>
                    <a:pt x="43077" y="6163"/>
                    <a:pt x="6357" y="281"/>
                    <a:pt x="4651" y="9"/>
                  </a:cubicBezTo>
                  <a:cubicBezTo>
                    <a:pt x="4631" y="9"/>
                    <a:pt x="4611" y="5"/>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6759320" y="3072219"/>
              <a:ext cx="1247259" cy="1049832"/>
            </a:xfrm>
            <a:custGeom>
              <a:avLst/>
              <a:gdLst/>
              <a:ahLst/>
              <a:cxnLst/>
              <a:rect l="l" t="t" r="r" b="b"/>
              <a:pathLst>
                <a:path w="61868" h="52075" extrusionOk="0">
                  <a:moveTo>
                    <a:pt x="2873" y="1"/>
                  </a:moveTo>
                  <a:cubicBezTo>
                    <a:pt x="2873" y="1"/>
                    <a:pt x="1942" y="4237"/>
                    <a:pt x="1146" y="11248"/>
                  </a:cubicBezTo>
                  <a:cubicBezTo>
                    <a:pt x="846" y="13872"/>
                    <a:pt x="565" y="16886"/>
                    <a:pt x="358" y="20213"/>
                  </a:cubicBezTo>
                  <a:cubicBezTo>
                    <a:pt x="135" y="23795"/>
                    <a:pt x="1" y="27748"/>
                    <a:pt x="21" y="31960"/>
                  </a:cubicBezTo>
                  <a:lnTo>
                    <a:pt x="2353" y="32801"/>
                  </a:lnTo>
                  <a:lnTo>
                    <a:pt x="2357" y="32801"/>
                  </a:lnTo>
                  <a:cubicBezTo>
                    <a:pt x="5927" y="34068"/>
                    <a:pt x="13202" y="36663"/>
                    <a:pt x="21423" y="39568"/>
                  </a:cubicBezTo>
                  <a:lnTo>
                    <a:pt x="21427" y="39568"/>
                  </a:lnTo>
                  <a:cubicBezTo>
                    <a:pt x="35283" y="44454"/>
                    <a:pt x="51806" y="50230"/>
                    <a:pt x="57794" y="52074"/>
                  </a:cubicBezTo>
                  <a:cubicBezTo>
                    <a:pt x="57794" y="52074"/>
                    <a:pt x="61348" y="32593"/>
                    <a:pt x="61803" y="20371"/>
                  </a:cubicBezTo>
                  <a:lnTo>
                    <a:pt x="61803" y="20367"/>
                  </a:lnTo>
                  <a:cubicBezTo>
                    <a:pt x="61860" y="18986"/>
                    <a:pt x="61868" y="17690"/>
                    <a:pt x="61831" y="16533"/>
                  </a:cubicBezTo>
                  <a:cubicBezTo>
                    <a:pt x="61831" y="16533"/>
                    <a:pt x="57164" y="14725"/>
                    <a:pt x="50072" y="12280"/>
                  </a:cubicBezTo>
                  <a:cubicBezTo>
                    <a:pt x="45421" y="10679"/>
                    <a:pt x="39726" y="8807"/>
                    <a:pt x="33621" y="6987"/>
                  </a:cubicBezTo>
                  <a:cubicBezTo>
                    <a:pt x="29348" y="5720"/>
                    <a:pt x="24880" y="4481"/>
                    <a:pt x="20428" y="3388"/>
                  </a:cubicBezTo>
                  <a:cubicBezTo>
                    <a:pt x="14360" y="1898"/>
                    <a:pt x="8320" y="667"/>
                    <a:pt x="28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0"/>
            <p:cNvSpPr/>
            <p:nvPr/>
          </p:nvSpPr>
          <p:spPr>
            <a:xfrm>
              <a:off x="6766537" y="3140523"/>
              <a:ext cx="670522" cy="339192"/>
            </a:xfrm>
            <a:custGeom>
              <a:avLst/>
              <a:gdLst/>
              <a:ahLst/>
              <a:cxnLst/>
              <a:rect l="l" t="t" r="r" b="b"/>
              <a:pathLst>
                <a:path w="33260" h="16825" extrusionOk="0">
                  <a:moveTo>
                    <a:pt x="20066" y="0"/>
                  </a:moveTo>
                  <a:lnTo>
                    <a:pt x="788" y="7860"/>
                  </a:lnTo>
                  <a:cubicBezTo>
                    <a:pt x="488" y="10484"/>
                    <a:pt x="207" y="13498"/>
                    <a:pt x="0" y="16825"/>
                  </a:cubicBezTo>
                  <a:lnTo>
                    <a:pt x="33259" y="3599"/>
                  </a:lnTo>
                  <a:cubicBezTo>
                    <a:pt x="28990" y="2332"/>
                    <a:pt x="24518" y="1093"/>
                    <a:pt x="2006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0"/>
            <p:cNvSpPr/>
            <p:nvPr/>
          </p:nvSpPr>
          <p:spPr>
            <a:xfrm>
              <a:off x="6806818" y="3319692"/>
              <a:ext cx="1199762" cy="550146"/>
            </a:xfrm>
            <a:custGeom>
              <a:avLst/>
              <a:gdLst/>
              <a:ahLst/>
              <a:cxnLst/>
              <a:rect l="l" t="t" r="r" b="b"/>
              <a:pathLst>
                <a:path w="59512" h="27289" extrusionOk="0">
                  <a:moveTo>
                    <a:pt x="47716" y="1"/>
                  </a:moveTo>
                  <a:lnTo>
                    <a:pt x="1" y="20522"/>
                  </a:lnTo>
                  <a:cubicBezTo>
                    <a:pt x="3571" y="21789"/>
                    <a:pt x="10846" y="24384"/>
                    <a:pt x="19067" y="27289"/>
                  </a:cubicBezTo>
                  <a:lnTo>
                    <a:pt x="19071" y="27289"/>
                  </a:lnTo>
                  <a:lnTo>
                    <a:pt x="59447" y="8096"/>
                  </a:lnTo>
                  <a:lnTo>
                    <a:pt x="59447" y="8092"/>
                  </a:lnTo>
                  <a:cubicBezTo>
                    <a:pt x="59504" y="6711"/>
                    <a:pt x="59512" y="5415"/>
                    <a:pt x="59475" y="4258"/>
                  </a:cubicBezTo>
                  <a:cubicBezTo>
                    <a:pt x="59475" y="4258"/>
                    <a:pt x="54808" y="2450"/>
                    <a:pt x="47716"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40"/>
          <p:cNvGrpSpPr/>
          <p:nvPr/>
        </p:nvGrpSpPr>
        <p:grpSpPr>
          <a:xfrm>
            <a:off x="8285138" y="3510777"/>
            <a:ext cx="557586" cy="335343"/>
            <a:chOff x="8351038" y="3222477"/>
            <a:chExt cx="557586" cy="335343"/>
          </a:xfrm>
        </p:grpSpPr>
        <p:sp>
          <p:nvSpPr>
            <p:cNvPr id="1251" name="Google Shape;1251;p40"/>
            <p:cNvSpPr/>
            <p:nvPr/>
          </p:nvSpPr>
          <p:spPr>
            <a:xfrm>
              <a:off x="8352349" y="3390537"/>
              <a:ext cx="25402" cy="37195"/>
            </a:xfrm>
            <a:custGeom>
              <a:avLst/>
              <a:gdLst/>
              <a:ahLst/>
              <a:cxnLst/>
              <a:rect l="l" t="t" r="r" b="b"/>
              <a:pathLst>
                <a:path w="1260" h="1845" extrusionOk="0">
                  <a:moveTo>
                    <a:pt x="536" y="0"/>
                  </a:moveTo>
                  <a:lnTo>
                    <a:pt x="0" y="1844"/>
                  </a:lnTo>
                  <a:lnTo>
                    <a:pt x="1259" y="1690"/>
                  </a:lnTo>
                  <a:lnTo>
                    <a:pt x="5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0"/>
            <p:cNvSpPr/>
            <p:nvPr/>
          </p:nvSpPr>
          <p:spPr>
            <a:xfrm>
              <a:off x="8351038" y="3252294"/>
              <a:ext cx="549158" cy="305525"/>
            </a:xfrm>
            <a:custGeom>
              <a:avLst/>
              <a:gdLst/>
              <a:ahLst/>
              <a:cxnLst/>
              <a:rect l="l" t="t" r="r" b="b"/>
              <a:pathLst>
                <a:path w="27240" h="15155" extrusionOk="0">
                  <a:moveTo>
                    <a:pt x="19458" y="0"/>
                  </a:moveTo>
                  <a:cubicBezTo>
                    <a:pt x="19375" y="0"/>
                    <a:pt x="19291" y="13"/>
                    <a:pt x="19209" y="37"/>
                  </a:cubicBezTo>
                  <a:cubicBezTo>
                    <a:pt x="13945" y="1613"/>
                    <a:pt x="3668" y="6447"/>
                    <a:pt x="646" y="7885"/>
                  </a:cubicBezTo>
                  <a:cubicBezTo>
                    <a:pt x="167" y="8112"/>
                    <a:pt x="0" y="8710"/>
                    <a:pt x="293" y="9152"/>
                  </a:cubicBezTo>
                  <a:cubicBezTo>
                    <a:pt x="1723" y="11358"/>
                    <a:pt x="4290" y="13925"/>
                    <a:pt x="5305" y="14912"/>
                  </a:cubicBezTo>
                  <a:cubicBezTo>
                    <a:pt x="5472" y="15071"/>
                    <a:pt x="5690" y="15155"/>
                    <a:pt x="5912" y="15155"/>
                  </a:cubicBezTo>
                  <a:cubicBezTo>
                    <a:pt x="6037" y="15155"/>
                    <a:pt x="6162" y="15128"/>
                    <a:pt x="6280" y="15075"/>
                  </a:cubicBezTo>
                  <a:cubicBezTo>
                    <a:pt x="7799" y="14364"/>
                    <a:pt x="9538" y="13511"/>
                    <a:pt x="10253" y="13157"/>
                  </a:cubicBezTo>
                  <a:cubicBezTo>
                    <a:pt x="10374" y="13098"/>
                    <a:pt x="10505" y="13068"/>
                    <a:pt x="10636" y="13068"/>
                  </a:cubicBezTo>
                  <a:cubicBezTo>
                    <a:pt x="10737" y="13068"/>
                    <a:pt x="10838" y="13085"/>
                    <a:pt x="10935" y="13121"/>
                  </a:cubicBezTo>
                  <a:cubicBezTo>
                    <a:pt x="11634" y="13377"/>
                    <a:pt x="12214" y="13604"/>
                    <a:pt x="12556" y="13738"/>
                  </a:cubicBezTo>
                  <a:cubicBezTo>
                    <a:pt x="12657" y="13780"/>
                    <a:pt x="12765" y="13800"/>
                    <a:pt x="12873" y="13800"/>
                  </a:cubicBezTo>
                  <a:cubicBezTo>
                    <a:pt x="12986" y="13800"/>
                    <a:pt x="13099" y="13778"/>
                    <a:pt x="13206" y="13734"/>
                  </a:cubicBezTo>
                  <a:cubicBezTo>
                    <a:pt x="13660" y="13543"/>
                    <a:pt x="14436" y="13226"/>
                    <a:pt x="14932" y="13023"/>
                  </a:cubicBezTo>
                  <a:cubicBezTo>
                    <a:pt x="15224" y="12905"/>
                    <a:pt x="15427" y="12637"/>
                    <a:pt x="15464" y="12325"/>
                  </a:cubicBezTo>
                  <a:cubicBezTo>
                    <a:pt x="15505" y="12024"/>
                    <a:pt x="15541" y="11683"/>
                    <a:pt x="15566" y="11415"/>
                  </a:cubicBezTo>
                  <a:cubicBezTo>
                    <a:pt x="15598" y="11122"/>
                    <a:pt x="15773" y="10866"/>
                    <a:pt x="16037" y="10732"/>
                  </a:cubicBezTo>
                  <a:cubicBezTo>
                    <a:pt x="16419" y="10541"/>
                    <a:pt x="16959" y="10273"/>
                    <a:pt x="17332" y="10091"/>
                  </a:cubicBezTo>
                  <a:cubicBezTo>
                    <a:pt x="17452" y="10032"/>
                    <a:pt x="17582" y="10003"/>
                    <a:pt x="17711" y="10003"/>
                  </a:cubicBezTo>
                  <a:cubicBezTo>
                    <a:pt x="17877" y="10003"/>
                    <a:pt x="18042" y="10050"/>
                    <a:pt x="18185" y="10143"/>
                  </a:cubicBezTo>
                  <a:cubicBezTo>
                    <a:pt x="18612" y="10416"/>
                    <a:pt x="19172" y="10822"/>
                    <a:pt x="19538" y="11086"/>
                  </a:cubicBezTo>
                  <a:cubicBezTo>
                    <a:pt x="19689" y="11198"/>
                    <a:pt x="19869" y="11256"/>
                    <a:pt x="20050" y="11256"/>
                  </a:cubicBezTo>
                  <a:cubicBezTo>
                    <a:pt x="20157" y="11256"/>
                    <a:pt x="20264" y="11236"/>
                    <a:pt x="20367" y="11195"/>
                  </a:cubicBezTo>
                  <a:cubicBezTo>
                    <a:pt x="22962" y="10168"/>
                    <a:pt x="25403" y="8807"/>
                    <a:pt x="26671" y="8064"/>
                  </a:cubicBezTo>
                  <a:cubicBezTo>
                    <a:pt x="27142" y="7779"/>
                    <a:pt x="27239" y="7138"/>
                    <a:pt x="26874" y="6727"/>
                  </a:cubicBezTo>
                  <a:cubicBezTo>
                    <a:pt x="23259" y="2694"/>
                    <a:pt x="20822" y="789"/>
                    <a:pt x="19956" y="163"/>
                  </a:cubicBezTo>
                  <a:cubicBezTo>
                    <a:pt x="19810" y="56"/>
                    <a:pt x="19636" y="0"/>
                    <a:pt x="19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0"/>
            <p:cNvSpPr/>
            <p:nvPr/>
          </p:nvSpPr>
          <p:spPr>
            <a:xfrm>
              <a:off x="8359465" y="3222477"/>
              <a:ext cx="549158" cy="305525"/>
            </a:xfrm>
            <a:custGeom>
              <a:avLst/>
              <a:gdLst/>
              <a:ahLst/>
              <a:cxnLst/>
              <a:rect l="l" t="t" r="r" b="b"/>
              <a:pathLst>
                <a:path w="27240" h="15155" extrusionOk="0">
                  <a:moveTo>
                    <a:pt x="19459" y="1"/>
                  </a:moveTo>
                  <a:cubicBezTo>
                    <a:pt x="19375" y="1"/>
                    <a:pt x="19291" y="13"/>
                    <a:pt x="19209" y="38"/>
                  </a:cubicBezTo>
                  <a:cubicBezTo>
                    <a:pt x="13945" y="1614"/>
                    <a:pt x="3669" y="6448"/>
                    <a:pt x="646" y="7885"/>
                  </a:cubicBezTo>
                  <a:cubicBezTo>
                    <a:pt x="171" y="8113"/>
                    <a:pt x="1" y="8710"/>
                    <a:pt x="293" y="9153"/>
                  </a:cubicBezTo>
                  <a:cubicBezTo>
                    <a:pt x="1723" y="11358"/>
                    <a:pt x="4290" y="13925"/>
                    <a:pt x="5305" y="14908"/>
                  </a:cubicBezTo>
                  <a:cubicBezTo>
                    <a:pt x="5473" y="15070"/>
                    <a:pt x="5692" y="15155"/>
                    <a:pt x="5914" y="15155"/>
                  </a:cubicBezTo>
                  <a:cubicBezTo>
                    <a:pt x="6038" y="15155"/>
                    <a:pt x="6163" y="15129"/>
                    <a:pt x="6280" y="15075"/>
                  </a:cubicBezTo>
                  <a:cubicBezTo>
                    <a:pt x="7800" y="14364"/>
                    <a:pt x="9538" y="13511"/>
                    <a:pt x="10253" y="13158"/>
                  </a:cubicBezTo>
                  <a:cubicBezTo>
                    <a:pt x="10372" y="13098"/>
                    <a:pt x="10503" y="13068"/>
                    <a:pt x="10635" y="13068"/>
                  </a:cubicBezTo>
                  <a:cubicBezTo>
                    <a:pt x="10736" y="13068"/>
                    <a:pt x="10838" y="13086"/>
                    <a:pt x="10935" y="13121"/>
                  </a:cubicBezTo>
                  <a:cubicBezTo>
                    <a:pt x="11634" y="13377"/>
                    <a:pt x="12215" y="13605"/>
                    <a:pt x="12556" y="13739"/>
                  </a:cubicBezTo>
                  <a:cubicBezTo>
                    <a:pt x="12658" y="13779"/>
                    <a:pt x="12768" y="13799"/>
                    <a:pt x="12877" y="13799"/>
                  </a:cubicBezTo>
                  <a:cubicBezTo>
                    <a:pt x="12989" y="13799"/>
                    <a:pt x="13101" y="13778"/>
                    <a:pt x="13206" y="13735"/>
                  </a:cubicBezTo>
                  <a:cubicBezTo>
                    <a:pt x="13661" y="13544"/>
                    <a:pt x="14437" y="13227"/>
                    <a:pt x="14932" y="13024"/>
                  </a:cubicBezTo>
                  <a:cubicBezTo>
                    <a:pt x="15225" y="12906"/>
                    <a:pt x="15428" y="12638"/>
                    <a:pt x="15464" y="12325"/>
                  </a:cubicBezTo>
                  <a:cubicBezTo>
                    <a:pt x="15501" y="12029"/>
                    <a:pt x="15537" y="11683"/>
                    <a:pt x="15566" y="11419"/>
                  </a:cubicBezTo>
                  <a:cubicBezTo>
                    <a:pt x="15594" y="11123"/>
                    <a:pt x="15773" y="10867"/>
                    <a:pt x="16037" y="10733"/>
                  </a:cubicBezTo>
                  <a:cubicBezTo>
                    <a:pt x="16415" y="10542"/>
                    <a:pt x="16955" y="10274"/>
                    <a:pt x="17329" y="10091"/>
                  </a:cubicBezTo>
                  <a:cubicBezTo>
                    <a:pt x="17450" y="10032"/>
                    <a:pt x="17581" y="10003"/>
                    <a:pt x="17711" y="10003"/>
                  </a:cubicBezTo>
                  <a:cubicBezTo>
                    <a:pt x="17877" y="10003"/>
                    <a:pt x="18042" y="10050"/>
                    <a:pt x="18186" y="10144"/>
                  </a:cubicBezTo>
                  <a:cubicBezTo>
                    <a:pt x="18612" y="10420"/>
                    <a:pt x="19173" y="10822"/>
                    <a:pt x="19538" y="11090"/>
                  </a:cubicBezTo>
                  <a:cubicBezTo>
                    <a:pt x="19689" y="11200"/>
                    <a:pt x="19868" y="11257"/>
                    <a:pt x="20049" y="11257"/>
                  </a:cubicBezTo>
                  <a:cubicBezTo>
                    <a:pt x="20156" y="11257"/>
                    <a:pt x="20264" y="11237"/>
                    <a:pt x="20367" y="11196"/>
                  </a:cubicBezTo>
                  <a:cubicBezTo>
                    <a:pt x="22963" y="10172"/>
                    <a:pt x="25404" y="8812"/>
                    <a:pt x="26671" y="8064"/>
                  </a:cubicBezTo>
                  <a:cubicBezTo>
                    <a:pt x="27142" y="7784"/>
                    <a:pt x="27240" y="7138"/>
                    <a:pt x="26874" y="6728"/>
                  </a:cubicBezTo>
                  <a:cubicBezTo>
                    <a:pt x="23255" y="2698"/>
                    <a:pt x="20822" y="789"/>
                    <a:pt x="19957" y="164"/>
                  </a:cubicBezTo>
                  <a:cubicBezTo>
                    <a:pt x="19810" y="56"/>
                    <a:pt x="19636" y="1"/>
                    <a:pt x="19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0"/>
            <p:cNvSpPr/>
            <p:nvPr/>
          </p:nvSpPr>
          <p:spPr>
            <a:xfrm>
              <a:off x="8393698" y="3358017"/>
              <a:ext cx="109267" cy="58666"/>
            </a:xfrm>
            <a:custGeom>
              <a:avLst/>
              <a:gdLst/>
              <a:ahLst/>
              <a:cxnLst/>
              <a:rect l="l" t="t" r="r" b="b"/>
              <a:pathLst>
                <a:path w="5420" h="2910" extrusionOk="0">
                  <a:moveTo>
                    <a:pt x="4802" y="1"/>
                  </a:moveTo>
                  <a:lnTo>
                    <a:pt x="1" y="2194"/>
                  </a:lnTo>
                  <a:lnTo>
                    <a:pt x="622" y="2909"/>
                  </a:lnTo>
                  <a:lnTo>
                    <a:pt x="5419" y="756"/>
                  </a:lnTo>
                  <a:lnTo>
                    <a:pt x="48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0"/>
            <p:cNvSpPr/>
            <p:nvPr/>
          </p:nvSpPr>
          <p:spPr>
            <a:xfrm>
              <a:off x="8415149" y="3387916"/>
              <a:ext cx="109267" cy="58645"/>
            </a:xfrm>
            <a:custGeom>
              <a:avLst/>
              <a:gdLst/>
              <a:ahLst/>
              <a:cxnLst/>
              <a:rect l="l" t="t" r="r" b="b"/>
              <a:pathLst>
                <a:path w="5420" h="2909" extrusionOk="0">
                  <a:moveTo>
                    <a:pt x="4802" y="0"/>
                  </a:moveTo>
                  <a:lnTo>
                    <a:pt x="1" y="2194"/>
                  </a:lnTo>
                  <a:lnTo>
                    <a:pt x="622" y="2909"/>
                  </a:lnTo>
                  <a:lnTo>
                    <a:pt x="5419" y="756"/>
                  </a:lnTo>
                  <a:lnTo>
                    <a:pt x="48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0"/>
            <p:cNvSpPr/>
            <p:nvPr/>
          </p:nvSpPr>
          <p:spPr>
            <a:xfrm>
              <a:off x="8441277" y="3417068"/>
              <a:ext cx="109166" cy="58726"/>
            </a:xfrm>
            <a:custGeom>
              <a:avLst/>
              <a:gdLst/>
              <a:ahLst/>
              <a:cxnLst/>
              <a:rect l="l" t="t" r="r" b="b"/>
              <a:pathLst>
                <a:path w="5415" h="2913" extrusionOk="0">
                  <a:moveTo>
                    <a:pt x="4798" y="0"/>
                  </a:moveTo>
                  <a:lnTo>
                    <a:pt x="0" y="2198"/>
                  </a:lnTo>
                  <a:lnTo>
                    <a:pt x="622" y="2913"/>
                  </a:lnTo>
                  <a:lnTo>
                    <a:pt x="5415" y="760"/>
                  </a:lnTo>
                  <a:lnTo>
                    <a:pt x="47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 name="Google Shape;1257;p40"/>
          <p:cNvGrpSpPr/>
          <p:nvPr/>
        </p:nvGrpSpPr>
        <p:grpSpPr>
          <a:xfrm>
            <a:off x="6511773" y="2350561"/>
            <a:ext cx="288107" cy="242774"/>
            <a:chOff x="7220211" y="1901524"/>
            <a:chExt cx="288107" cy="242774"/>
          </a:xfrm>
        </p:grpSpPr>
        <p:sp>
          <p:nvSpPr>
            <p:cNvPr id="1258" name="Google Shape;1258;p40"/>
            <p:cNvSpPr/>
            <p:nvPr/>
          </p:nvSpPr>
          <p:spPr>
            <a:xfrm>
              <a:off x="7311518" y="2086398"/>
              <a:ext cx="64290" cy="57900"/>
            </a:xfrm>
            <a:custGeom>
              <a:avLst/>
              <a:gdLst/>
              <a:ahLst/>
              <a:cxnLst/>
              <a:rect l="l" t="t" r="r" b="b"/>
              <a:pathLst>
                <a:path w="3189" h="2872" extrusionOk="0">
                  <a:moveTo>
                    <a:pt x="1596" y="0"/>
                  </a:moveTo>
                  <a:cubicBezTo>
                    <a:pt x="1205" y="0"/>
                    <a:pt x="815" y="159"/>
                    <a:pt x="532" y="473"/>
                  </a:cubicBezTo>
                  <a:cubicBezTo>
                    <a:pt x="0" y="1057"/>
                    <a:pt x="45" y="1963"/>
                    <a:pt x="630" y="2499"/>
                  </a:cubicBezTo>
                  <a:cubicBezTo>
                    <a:pt x="904" y="2749"/>
                    <a:pt x="1249" y="2871"/>
                    <a:pt x="1593" y="2871"/>
                  </a:cubicBezTo>
                  <a:cubicBezTo>
                    <a:pt x="1984" y="2871"/>
                    <a:pt x="2374" y="2713"/>
                    <a:pt x="2657" y="2402"/>
                  </a:cubicBezTo>
                  <a:cubicBezTo>
                    <a:pt x="3189" y="1813"/>
                    <a:pt x="3144" y="907"/>
                    <a:pt x="2559" y="375"/>
                  </a:cubicBezTo>
                  <a:cubicBezTo>
                    <a:pt x="2285" y="124"/>
                    <a:pt x="1940" y="0"/>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0"/>
            <p:cNvSpPr/>
            <p:nvPr/>
          </p:nvSpPr>
          <p:spPr>
            <a:xfrm>
              <a:off x="7273112" y="2029585"/>
              <a:ext cx="151099" cy="64149"/>
            </a:xfrm>
            <a:custGeom>
              <a:avLst/>
              <a:gdLst/>
              <a:ahLst/>
              <a:cxnLst/>
              <a:rect l="l" t="t" r="r" b="b"/>
              <a:pathLst>
                <a:path w="7495" h="3182" extrusionOk="0">
                  <a:moveTo>
                    <a:pt x="3479" y="1"/>
                  </a:moveTo>
                  <a:cubicBezTo>
                    <a:pt x="1063" y="1"/>
                    <a:pt x="198" y="1554"/>
                    <a:pt x="163" y="1621"/>
                  </a:cubicBezTo>
                  <a:cubicBezTo>
                    <a:pt x="0" y="1922"/>
                    <a:pt x="110" y="2299"/>
                    <a:pt x="407" y="2462"/>
                  </a:cubicBezTo>
                  <a:cubicBezTo>
                    <a:pt x="503" y="2515"/>
                    <a:pt x="608" y="2541"/>
                    <a:pt x="712" y="2541"/>
                  </a:cubicBezTo>
                  <a:cubicBezTo>
                    <a:pt x="931" y="2541"/>
                    <a:pt x="1144" y="2428"/>
                    <a:pt x="1260" y="2226"/>
                  </a:cubicBezTo>
                  <a:cubicBezTo>
                    <a:pt x="1287" y="2187"/>
                    <a:pt x="1848" y="1257"/>
                    <a:pt x="3484" y="1257"/>
                  </a:cubicBezTo>
                  <a:cubicBezTo>
                    <a:pt x="3537" y="1257"/>
                    <a:pt x="3592" y="1258"/>
                    <a:pt x="3648" y="1260"/>
                  </a:cubicBezTo>
                  <a:cubicBezTo>
                    <a:pt x="5581" y="1325"/>
                    <a:pt x="6183" y="2726"/>
                    <a:pt x="6203" y="2783"/>
                  </a:cubicBezTo>
                  <a:cubicBezTo>
                    <a:pt x="6297" y="3027"/>
                    <a:pt x="6532" y="3181"/>
                    <a:pt x="6787" y="3181"/>
                  </a:cubicBezTo>
                  <a:cubicBezTo>
                    <a:pt x="6829" y="3181"/>
                    <a:pt x="6871" y="3177"/>
                    <a:pt x="6914" y="3169"/>
                  </a:cubicBezTo>
                  <a:cubicBezTo>
                    <a:pt x="6946" y="3161"/>
                    <a:pt x="6983" y="3148"/>
                    <a:pt x="7015" y="3136"/>
                  </a:cubicBezTo>
                  <a:cubicBezTo>
                    <a:pt x="7336" y="3010"/>
                    <a:pt x="7495" y="2649"/>
                    <a:pt x="7369" y="2324"/>
                  </a:cubicBezTo>
                  <a:cubicBezTo>
                    <a:pt x="7336" y="2234"/>
                    <a:pt x="6471" y="102"/>
                    <a:pt x="3689" y="4"/>
                  </a:cubicBezTo>
                  <a:cubicBezTo>
                    <a:pt x="3617" y="2"/>
                    <a:pt x="3547" y="1"/>
                    <a:pt x="3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0"/>
            <p:cNvSpPr/>
            <p:nvPr/>
          </p:nvSpPr>
          <p:spPr>
            <a:xfrm>
              <a:off x="7247387" y="1966643"/>
              <a:ext cx="225469" cy="87615"/>
            </a:xfrm>
            <a:custGeom>
              <a:avLst/>
              <a:gdLst/>
              <a:ahLst/>
              <a:cxnLst/>
              <a:rect l="l" t="t" r="r" b="b"/>
              <a:pathLst>
                <a:path w="11184" h="4346" extrusionOk="0">
                  <a:moveTo>
                    <a:pt x="5159" y="1"/>
                  </a:moveTo>
                  <a:cubicBezTo>
                    <a:pt x="1509" y="1"/>
                    <a:pt x="223" y="2305"/>
                    <a:pt x="167" y="2403"/>
                  </a:cubicBezTo>
                  <a:cubicBezTo>
                    <a:pt x="1" y="2708"/>
                    <a:pt x="115" y="3090"/>
                    <a:pt x="419" y="3256"/>
                  </a:cubicBezTo>
                  <a:cubicBezTo>
                    <a:pt x="515" y="3308"/>
                    <a:pt x="617" y="3333"/>
                    <a:pt x="718" y="3333"/>
                  </a:cubicBezTo>
                  <a:cubicBezTo>
                    <a:pt x="939" y="3333"/>
                    <a:pt x="1154" y="3214"/>
                    <a:pt x="1268" y="3005"/>
                  </a:cubicBezTo>
                  <a:cubicBezTo>
                    <a:pt x="1312" y="2934"/>
                    <a:pt x="2292" y="1253"/>
                    <a:pt x="5169" y="1253"/>
                  </a:cubicBezTo>
                  <a:cubicBezTo>
                    <a:pt x="5258" y="1253"/>
                    <a:pt x="5348" y="1255"/>
                    <a:pt x="5440" y="1258"/>
                  </a:cubicBezTo>
                  <a:cubicBezTo>
                    <a:pt x="8815" y="1376"/>
                    <a:pt x="9847" y="3845"/>
                    <a:pt x="9888" y="3947"/>
                  </a:cubicBezTo>
                  <a:cubicBezTo>
                    <a:pt x="9982" y="4191"/>
                    <a:pt x="10217" y="4346"/>
                    <a:pt x="10472" y="4346"/>
                  </a:cubicBezTo>
                  <a:cubicBezTo>
                    <a:pt x="10514" y="4346"/>
                    <a:pt x="10556" y="4341"/>
                    <a:pt x="10598" y="4333"/>
                  </a:cubicBezTo>
                  <a:cubicBezTo>
                    <a:pt x="10635" y="4325"/>
                    <a:pt x="10667" y="4317"/>
                    <a:pt x="10700" y="4304"/>
                  </a:cubicBezTo>
                  <a:cubicBezTo>
                    <a:pt x="11025" y="4174"/>
                    <a:pt x="11183" y="3813"/>
                    <a:pt x="11057" y="3492"/>
                  </a:cubicBezTo>
                  <a:cubicBezTo>
                    <a:pt x="11005" y="3358"/>
                    <a:pt x="9705" y="153"/>
                    <a:pt x="5484" y="7"/>
                  </a:cubicBezTo>
                  <a:cubicBezTo>
                    <a:pt x="5374" y="3"/>
                    <a:pt x="5266" y="1"/>
                    <a:pt x="5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0"/>
            <p:cNvSpPr/>
            <p:nvPr/>
          </p:nvSpPr>
          <p:spPr>
            <a:xfrm>
              <a:off x="7220211" y="1901524"/>
              <a:ext cx="288107" cy="107533"/>
            </a:xfrm>
            <a:custGeom>
              <a:avLst/>
              <a:gdLst/>
              <a:ahLst/>
              <a:cxnLst/>
              <a:rect l="l" t="t" r="r" b="b"/>
              <a:pathLst>
                <a:path w="14291" h="5334" extrusionOk="0">
                  <a:moveTo>
                    <a:pt x="6590" y="1"/>
                  </a:moveTo>
                  <a:cubicBezTo>
                    <a:pt x="1881" y="1"/>
                    <a:pt x="238" y="2940"/>
                    <a:pt x="167" y="3070"/>
                  </a:cubicBezTo>
                  <a:cubicBezTo>
                    <a:pt x="0" y="3371"/>
                    <a:pt x="114" y="3753"/>
                    <a:pt x="419" y="3919"/>
                  </a:cubicBezTo>
                  <a:cubicBezTo>
                    <a:pt x="514" y="3971"/>
                    <a:pt x="617" y="3996"/>
                    <a:pt x="718" y="3996"/>
                  </a:cubicBezTo>
                  <a:cubicBezTo>
                    <a:pt x="941" y="3996"/>
                    <a:pt x="1156" y="3877"/>
                    <a:pt x="1268" y="3667"/>
                  </a:cubicBezTo>
                  <a:cubicBezTo>
                    <a:pt x="1327" y="3569"/>
                    <a:pt x="2665" y="1256"/>
                    <a:pt x="6592" y="1256"/>
                  </a:cubicBezTo>
                  <a:cubicBezTo>
                    <a:pt x="6709" y="1256"/>
                    <a:pt x="6828" y="1259"/>
                    <a:pt x="6950" y="1263"/>
                  </a:cubicBezTo>
                  <a:cubicBezTo>
                    <a:pt x="11540" y="1425"/>
                    <a:pt x="12938" y="4793"/>
                    <a:pt x="12994" y="4935"/>
                  </a:cubicBezTo>
                  <a:cubicBezTo>
                    <a:pt x="13089" y="5179"/>
                    <a:pt x="13324" y="5333"/>
                    <a:pt x="13579" y="5333"/>
                  </a:cubicBezTo>
                  <a:cubicBezTo>
                    <a:pt x="13621" y="5333"/>
                    <a:pt x="13663" y="5329"/>
                    <a:pt x="13705" y="5321"/>
                  </a:cubicBezTo>
                  <a:cubicBezTo>
                    <a:pt x="13742" y="5313"/>
                    <a:pt x="13774" y="5304"/>
                    <a:pt x="13807" y="5288"/>
                  </a:cubicBezTo>
                  <a:cubicBezTo>
                    <a:pt x="14132" y="5162"/>
                    <a:pt x="14290" y="4801"/>
                    <a:pt x="14164" y="4476"/>
                  </a:cubicBezTo>
                  <a:cubicBezTo>
                    <a:pt x="14095" y="4305"/>
                    <a:pt x="12434" y="199"/>
                    <a:pt x="6995" y="8"/>
                  </a:cubicBezTo>
                  <a:cubicBezTo>
                    <a:pt x="6858" y="3"/>
                    <a:pt x="6723" y="1"/>
                    <a:pt x="65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40"/>
          <p:cNvSpPr/>
          <p:nvPr/>
        </p:nvSpPr>
        <p:spPr>
          <a:xfrm>
            <a:off x="8162768" y="2454604"/>
            <a:ext cx="310867" cy="281413"/>
          </a:xfrm>
          <a:custGeom>
            <a:avLst/>
            <a:gdLst/>
            <a:ahLst/>
            <a:cxnLst/>
            <a:rect l="l" t="t" r="r" b="b"/>
            <a:pathLst>
              <a:path w="15420" h="13959" extrusionOk="0">
                <a:moveTo>
                  <a:pt x="7231" y="2778"/>
                </a:moveTo>
                <a:cubicBezTo>
                  <a:pt x="9563" y="5045"/>
                  <a:pt x="11061" y="8505"/>
                  <a:pt x="11061" y="8505"/>
                </a:cubicBezTo>
                <a:cubicBezTo>
                  <a:pt x="9110" y="9256"/>
                  <a:pt x="4543" y="10163"/>
                  <a:pt x="4384" y="10194"/>
                </a:cubicBezTo>
                <a:lnTo>
                  <a:pt x="4384" y="10194"/>
                </a:lnTo>
                <a:cubicBezTo>
                  <a:pt x="5180" y="7286"/>
                  <a:pt x="7231" y="2778"/>
                  <a:pt x="7231" y="2778"/>
                </a:cubicBezTo>
                <a:close/>
                <a:moveTo>
                  <a:pt x="7522" y="0"/>
                </a:moveTo>
                <a:cubicBezTo>
                  <a:pt x="5645" y="0"/>
                  <a:pt x="3806" y="759"/>
                  <a:pt x="2462" y="2173"/>
                </a:cubicBezTo>
                <a:cubicBezTo>
                  <a:pt x="521" y="4220"/>
                  <a:pt x="1" y="7238"/>
                  <a:pt x="1146" y="9817"/>
                </a:cubicBezTo>
                <a:cubicBezTo>
                  <a:pt x="2271" y="12341"/>
                  <a:pt x="4772" y="13959"/>
                  <a:pt x="7520" y="13959"/>
                </a:cubicBezTo>
                <a:cubicBezTo>
                  <a:pt x="7581" y="13959"/>
                  <a:pt x="7641" y="13958"/>
                  <a:pt x="7702" y="13956"/>
                </a:cubicBezTo>
                <a:cubicBezTo>
                  <a:pt x="10525" y="13883"/>
                  <a:pt x="13027" y="12116"/>
                  <a:pt x="14039" y="9484"/>
                </a:cubicBezTo>
                <a:cubicBezTo>
                  <a:pt x="15420" y="5885"/>
                  <a:pt x="13624" y="1848"/>
                  <a:pt x="10026" y="467"/>
                </a:cubicBezTo>
                <a:cubicBezTo>
                  <a:pt x="9211" y="153"/>
                  <a:pt x="8363" y="0"/>
                  <a:pt x="75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40"/>
          <p:cNvGrpSpPr/>
          <p:nvPr/>
        </p:nvGrpSpPr>
        <p:grpSpPr>
          <a:xfrm>
            <a:off x="5722725" y="3014113"/>
            <a:ext cx="261600" cy="352550"/>
            <a:chOff x="5658788" y="2331488"/>
            <a:chExt cx="261600" cy="352550"/>
          </a:xfrm>
        </p:grpSpPr>
        <p:sp>
          <p:nvSpPr>
            <p:cNvPr id="1264" name="Google Shape;1264;p40"/>
            <p:cNvSpPr/>
            <p:nvPr/>
          </p:nvSpPr>
          <p:spPr>
            <a:xfrm>
              <a:off x="5714063" y="2331488"/>
              <a:ext cx="206325" cy="352550"/>
            </a:xfrm>
            <a:custGeom>
              <a:avLst/>
              <a:gdLst/>
              <a:ahLst/>
              <a:cxnLst/>
              <a:rect l="l" t="t" r="r" b="b"/>
              <a:pathLst>
                <a:path w="8253" h="14102" extrusionOk="0">
                  <a:moveTo>
                    <a:pt x="1412" y="1433"/>
                  </a:moveTo>
                  <a:lnTo>
                    <a:pt x="4256" y="2985"/>
                  </a:lnTo>
                  <a:lnTo>
                    <a:pt x="3224" y="5978"/>
                  </a:lnTo>
                  <a:lnTo>
                    <a:pt x="1412" y="1433"/>
                  </a:lnTo>
                  <a:close/>
                  <a:moveTo>
                    <a:pt x="3894" y="7652"/>
                  </a:moveTo>
                  <a:lnTo>
                    <a:pt x="7168" y="8460"/>
                  </a:lnTo>
                  <a:lnTo>
                    <a:pt x="5787" y="12392"/>
                  </a:lnTo>
                  <a:lnTo>
                    <a:pt x="3894" y="7652"/>
                  </a:lnTo>
                  <a:close/>
                  <a:moveTo>
                    <a:pt x="537" y="0"/>
                  </a:moveTo>
                  <a:cubicBezTo>
                    <a:pt x="246" y="0"/>
                    <a:pt x="0" y="301"/>
                    <a:pt x="125" y="612"/>
                  </a:cubicBezTo>
                  <a:lnTo>
                    <a:pt x="5397" y="13822"/>
                  </a:lnTo>
                  <a:cubicBezTo>
                    <a:pt x="5462" y="13992"/>
                    <a:pt x="5629" y="14102"/>
                    <a:pt x="5807" y="14102"/>
                  </a:cubicBezTo>
                  <a:lnTo>
                    <a:pt x="5820" y="14102"/>
                  </a:lnTo>
                  <a:cubicBezTo>
                    <a:pt x="6002" y="14098"/>
                    <a:pt x="6169" y="13980"/>
                    <a:pt x="6230" y="13805"/>
                  </a:cubicBezTo>
                  <a:lnTo>
                    <a:pt x="8167" y="8293"/>
                  </a:lnTo>
                  <a:cubicBezTo>
                    <a:pt x="8253" y="8042"/>
                    <a:pt x="8110" y="7774"/>
                    <a:pt x="7855" y="7713"/>
                  </a:cubicBezTo>
                  <a:lnTo>
                    <a:pt x="3906" y="6738"/>
                  </a:lnTo>
                  <a:lnTo>
                    <a:pt x="5218" y="2915"/>
                  </a:lnTo>
                  <a:cubicBezTo>
                    <a:pt x="5287" y="2712"/>
                    <a:pt x="5202" y="2485"/>
                    <a:pt x="5011" y="2379"/>
                  </a:cubicBezTo>
                  <a:lnTo>
                    <a:pt x="750" y="56"/>
                  </a:lnTo>
                  <a:cubicBezTo>
                    <a:pt x="680" y="17"/>
                    <a:pt x="607" y="0"/>
                    <a:pt x="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0"/>
            <p:cNvSpPr/>
            <p:nvPr/>
          </p:nvSpPr>
          <p:spPr>
            <a:xfrm>
              <a:off x="5658788" y="2445163"/>
              <a:ext cx="151025" cy="201525"/>
            </a:xfrm>
            <a:custGeom>
              <a:avLst/>
              <a:gdLst/>
              <a:ahLst/>
              <a:cxnLst/>
              <a:rect l="l" t="t" r="r" b="b"/>
              <a:pathLst>
                <a:path w="6041" h="8061" extrusionOk="0">
                  <a:moveTo>
                    <a:pt x="506" y="0"/>
                  </a:moveTo>
                  <a:cubicBezTo>
                    <a:pt x="331" y="0"/>
                    <a:pt x="164" y="105"/>
                    <a:pt x="94" y="278"/>
                  </a:cubicBezTo>
                  <a:cubicBezTo>
                    <a:pt x="0" y="505"/>
                    <a:pt x="110" y="765"/>
                    <a:pt x="337" y="858"/>
                  </a:cubicBezTo>
                  <a:lnTo>
                    <a:pt x="4939" y="2743"/>
                  </a:lnTo>
                  <a:lnTo>
                    <a:pt x="2827" y="7435"/>
                  </a:lnTo>
                  <a:cubicBezTo>
                    <a:pt x="2693" y="7727"/>
                    <a:pt x="2908" y="8060"/>
                    <a:pt x="3233" y="8060"/>
                  </a:cubicBezTo>
                  <a:cubicBezTo>
                    <a:pt x="3408" y="8060"/>
                    <a:pt x="3562" y="7959"/>
                    <a:pt x="3636" y="7800"/>
                  </a:cubicBezTo>
                  <a:lnTo>
                    <a:pt x="5939" y="2690"/>
                  </a:lnTo>
                  <a:cubicBezTo>
                    <a:pt x="6040" y="2459"/>
                    <a:pt x="5935" y="2191"/>
                    <a:pt x="5699" y="2093"/>
                  </a:cubicBezTo>
                  <a:lnTo>
                    <a:pt x="674" y="34"/>
                  </a:lnTo>
                  <a:cubicBezTo>
                    <a:pt x="619" y="11"/>
                    <a:pt x="562"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6" name="Google Shape;1266;p40"/>
          <p:cNvGrpSpPr/>
          <p:nvPr/>
        </p:nvGrpSpPr>
        <p:grpSpPr>
          <a:xfrm>
            <a:off x="4572001" y="1291629"/>
            <a:ext cx="4158724" cy="3061753"/>
            <a:chOff x="4631725" y="1441379"/>
            <a:chExt cx="4149799" cy="3107062"/>
          </a:xfrm>
        </p:grpSpPr>
        <p:sp>
          <p:nvSpPr>
            <p:cNvPr id="1267" name="Google Shape;1267;p40"/>
            <p:cNvSpPr/>
            <p:nvPr/>
          </p:nvSpPr>
          <p:spPr>
            <a:xfrm>
              <a:off x="8248690" y="30869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0"/>
            <p:cNvSpPr/>
            <p:nvPr/>
          </p:nvSpPr>
          <p:spPr>
            <a:xfrm>
              <a:off x="7469274" y="2293816"/>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0"/>
            <p:cNvSpPr/>
            <p:nvPr/>
          </p:nvSpPr>
          <p:spPr>
            <a:xfrm>
              <a:off x="8099000" y="18663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0"/>
            <p:cNvSpPr/>
            <p:nvPr/>
          </p:nvSpPr>
          <p:spPr>
            <a:xfrm>
              <a:off x="8557734" y="147136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0"/>
            <p:cNvSpPr/>
            <p:nvPr/>
          </p:nvSpPr>
          <p:spPr>
            <a:xfrm>
              <a:off x="8027990" y="40784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0"/>
            <p:cNvSpPr/>
            <p:nvPr/>
          </p:nvSpPr>
          <p:spPr>
            <a:xfrm>
              <a:off x="8657624" y="4423941"/>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0"/>
            <p:cNvSpPr/>
            <p:nvPr/>
          </p:nvSpPr>
          <p:spPr>
            <a:xfrm>
              <a:off x="6822900" y="17400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0"/>
            <p:cNvSpPr/>
            <p:nvPr/>
          </p:nvSpPr>
          <p:spPr>
            <a:xfrm>
              <a:off x="8398234" y="230596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0"/>
            <p:cNvSpPr/>
            <p:nvPr/>
          </p:nvSpPr>
          <p:spPr>
            <a:xfrm>
              <a:off x="5424340" y="30832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0"/>
            <p:cNvSpPr/>
            <p:nvPr/>
          </p:nvSpPr>
          <p:spPr>
            <a:xfrm>
              <a:off x="6159725" y="24759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0"/>
            <p:cNvSpPr/>
            <p:nvPr/>
          </p:nvSpPr>
          <p:spPr>
            <a:xfrm>
              <a:off x="5424340" y="14413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0"/>
            <p:cNvSpPr/>
            <p:nvPr/>
          </p:nvSpPr>
          <p:spPr>
            <a:xfrm>
              <a:off x="5150500" y="36753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0"/>
            <p:cNvSpPr/>
            <p:nvPr/>
          </p:nvSpPr>
          <p:spPr>
            <a:xfrm>
              <a:off x="5709938" y="37092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0"/>
            <p:cNvSpPr/>
            <p:nvPr/>
          </p:nvSpPr>
          <p:spPr>
            <a:xfrm>
              <a:off x="4631725" y="25543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0"/>
            <p:cNvSpPr/>
            <p:nvPr/>
          </p:nvSpPr>
          <p:spPr>
            <a:xfrm>
              <a:off x="5032375" y="15007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2" name="Google Shape;1282;p40"/>
            <p:cNvCxnSpPr>
              <a:stCxn id="1281" idx="6"/>
              <a:endCxn id="1277" idx="2"/>
            </p:cNvCxnSpPr>
            <p:nvPr/>
          </p:nvCxnSpPr>
          <p:spPr>
            <a:xfrm rot="10800000" flipH="1">
              <a:off x="5132275" y="1521421"/>
              <a:ext cx="292200" cy="29400"/>
            </a:xfrm>
            <a:prstGeom prst="straightConnector1">
              <a:avLst/>
            </a:prstGeom>
            <a:noFill/>
            <a:ln w="19050" cap="flat" cmpd="sng">
              <a:solidFill>
                <a:schemeClr val="dk2"/>
              </a:solidFill>
              <a:prstDash val="solid"/>
              <a:round/>
              <a:headEnd type="none" w="med" len="med"/>
              <a:tailEnd type="none" w="med" len="med"/>
            </a:ln>
          </p:spPr>
        </p:cxnSp>
        <p:cxnSp>
          <p:nvCxnSpPr>
            <p:cNvPr id="1283" name="Google Shape;1283;p40"/>
            <p:cNvCxnSpPr>
              <a:stCxn id="1277" idx="3"/>
              <a:endCxn id="1280" idx="7"/>
            </p:cNvCxnSpPr>
            <p:nvPr/>
          </p:nvCxnSpPr>
          <p:spPr>
            <a:xfrm flipH="1">
              <a:off x="4716913" y="1578118"/>
              <a:ext cx="730800" cy="990900"/>
            </a:xfrm>
            <a:prstGeom prst="straightConnector1">
              <a:avLst/>
            </a:prstGeom>
            <a:noFill/>
            <a:ln w="19050" cap="flat" cmpd="sng">
              <a:solidFill>
                <a:schemeClr val="dk2"/>
              </a:solidFill>
              <a:prstDash val="solid"/>
              <a:round/>
              <a:headEnd type="none" w="med" len="med"/>
              <a:tailEnd type="none" w="med" len="med"/>
            </a:ln>
          </p:spPr>
        </p:cxnSp>
        <p:cxnSp>
          <p:nvCxnSpPr>
            <p:cNvPr id="1284" name="Google Shape;1284;p40"/>
            <p:cNvCxnSpPr>
              <a:stCxn id="1277" idx="5"/>
              <a:endCxn id="1276" idx="1"/>
            </p:cNvCxnSpPr>
            <p:nvPr/>
          </p:nvCxnSpPr>
          <p:spPr>
            <a:xfrm>
              <a:off x="5560567" y="1578118"/>
              <a:ext cx="613800" cy="912600"/>
            </a:xfrm>
            <a:prstGeom prst="straightConnector1">
              <a:avLst/>
            </a:prstGeom>
            <a:noFill/>
            <a:ln w="19050" cap="flat" cmpd="sng">
              <a:solidFill>
                <a:schemeClr val="dk2"/>
              </a:solidFill>
              <a:prstDash val="solid"/>
              <a:round/>
              <a:headEnd type="none" w="med" len="med"/>
              <a:tailEnd type="none" w="med" len="med"/>
            </a:ln>
          </p:spPr>
        </p:cxnSp>
        <p:cxnSp>
          <p:nvCxnSpPr>
            <p:cNvPr id="1285" name="Google Shape;1285;p40"/>
            <p:cNvCxnSpPr>
              <a:stCxn id="1276" idx="3"/>
              <a:endCxn id="1275" idx="7"/>
            </p:cNvCxnSpPr>
            <p:nvPr/>
          </p:nvCxnSpPr>
          <p:spPr>
            <a:xfrm flipH="1">
              <a:off x="5560555" y="2561472"/>
              <a:ext cx="613800" cy="545100"/>
            </a:xfrm>
            <a:prstGeom prst="straightConnector1">
              <a:avLst/>
            </a:prstGeom>
            <a:noFill/>
            <a:ln w="19050" cap="flat" cmpd="sng">
              <a:solidFill>
                <a:schemeClr val="dk2"/>
              </a:solidFill>
              <a:prstDash val="solid"/>
              <a:round/>
              <a:headEnd type="none" w="med" len="med"/>
              <a:tailEnd type="none" w="med" len="med"/>
            </a:ln>
          </p:spPr>
        </p:cxnSp>
        <p:cxnSp>
          <p:nvCxnSpPr>
            <p:cNvPr id="1286" name="Google Shape;1286;p40"/>
            <p:cNvCxnSpPr>
              <a:stCxn id="1275" idx="3"/>
              <a:endCxn id="1278" idx="0"/>
            </p:cNvCxnSpPr>
            <p:nvPr/>
          </p:nvCxnSpPr>
          <p:spPr>
            <a:xfrm flipH="1">
              <a:off x="5200513" y="3219943"/>
              <a:ext cx="247200" cy="455400"/>
            </a:xfrm>
            <a:prstGeom prst="straightConnector1">
              <a:avLst/>
            </a:prstGeom>
            <a:noFill/>
            <a:ln w="19050" cap="flat" cmpd="sng">
              <a:solidFill>
                <a:schemeClr val="dk2"/>
              </a:solidFill>
              <a:prstDash val="solid"/>
              <a:round/>
              <a:headEnd type="none" w="med" len="med"/>
              <a:tailEnd type="none" w="med" len="med"/>
            </a:ln>
          </p:spPr>
        </p:cxnSp>
        <p:cxnSp>
          <p:nvCxnSpPr>
            <p:cNvPr id="1287" name="Google Shape;1287;p40"/>
            <p:cNvCxnSpPr>
              <a:stCxn id="1278" idx="6"/>
              <a:endCxn id="1279" idx="2"/>
            </p:cNvCxnSpPr>
            <p:nvPr/>
          </p:nvCxnSpPr>
          <p:spPr>
            <a:xfrm>
              <a:off x="5250400" y="3725421"/>
              <a:ext cx="459600" cy="33900"/>
            </a:xfrm>
            <a:prstGeom prst="straightConnector1">
              <a:avLst/>
            </a:prstGeom>
            <a:noFill/>
            <a:ln w="19050" cap="flat" cmpd="sng">
              <a:solidFill>
                <a:schemeClr val="dk2"/>
              </a:solidFill>
              <a:prstDash val="solid"/>
              <a:round/>
              <a:headEnd type="none" w="med" len="med"/>
              <a:tailEnd type="none" w="med" len="med"/>
            </a:ln>
          </p:spPr>
        </p:cxnSp>
        <p:cxnSp>
          <p:nvCxnSpPr>
            <p:cNvPr id="1288" name="Google Shape;1288;p40"/>
            <p:cNvCxnSpPr>
              <a:stCxn id="1273" idx="2"/>
              <a:endCxn id="1277" idx="6"/>
            </p:cNvCxnSpPr>
            <p:nvPr/>
          </p:nvCxnSpPr>
          <p:spPr>
            <a:xfrm rot="10800000">
              <a:off x="5583900" y="1521346"/>
              <a:ext cx="1239000" cy="268800"/>
            </a:xfrm>
            <a:prstGeom prst="straightConnector1">
              <a:avLst/>
            </a:prstGeom>
            <a:noFill/>
            <a:ln w="19050" cap="flat" cmpd="sng">
              <a:solidFill>
                <a:schemeClr val="dk2"/>
              </a:solidFill>
              <a:prstDash val="solid"/>
              <a:round/>
              <a:headEnd type="none" w="med" len="med"/>
              <a:tailEnd type="none" w="med" len="med"/>
            </a:ln>
          </p:spPr>
        </p:cxnSp>
        <p:cxnSp>
          <p:nvCxnSpPr>
            <p:cNvPr id="1289" name="Google Shape;1289;p40"/>
            <p:cNvCxnSpPr>
              <a:stCxn id="1273" idx="5"/>
              <a:endCxn id="1268" idx="1"/>
            </p:cNvCxnSpPr>
            <p:nvPr/>
          </p:nvCxnSpPr>
          <p:spPr>
            <a:xfrm>
              <a:off x="6908170" y="1825572"/>
              <a:ext cx="579300" cy="486600"/>
            </a:xfrm>
            <a:prstGeom prst="straightConnector1">
              <a:avLst/>
            </a:prstGeom>
            <a:noFill/>
            <a:ln w="19050" cap="flat" cmpd="sng">
              <a:solidFill>
                <a:schemeClr val="dk2"/>
              </a:solidFill>
              <a:prstDash val="solid"/>
              <a:round/>
              <a:headEnd type="none" w="med" len="med"/>
              <a:tailEnd type="none" w="med" len="med"/>
            </a:ln>
          </p:spPr>
        </p:cxnSp>
        <p:cxnSp>
          <p:nvCxnSpPr>
            <p:cNvPr id="1290" name="Google Shape;1290;p40"/>
            <p:cNvCxnSpPr>
              <a:stCxn id="1268" idx="6"/>
              <a:endCxn id="1274" idx="2"/>
            </p:cNvCxnSpPr>
            <p:nvPr/>
          </p:nvCxnSpPr>
          <p:spPr>
            <a:xfrm>
              <a:off x="7593174" y="2356066"/>
              <a:ext cx="805200" cy="0"/>
            </a:xfrm>
            <a:prstGeom prst="straightConnector1">
              <a:avLst/>
            </a:prstGeom>
            <a:noFill/>
            <a:ln w="19050" cap="flat" cmpd="sng">
              <a:solidFill>
                <a:schemeClr val="dk2"/>
              </a:solidFill>
              <a:prstDash val="solid"/>
              <a:round/>
              <a:headEnd type="none" w="med" len="med"/>
              <a:tailEnd type="none" w="med" len="med"/>
            </a:ln>
          </p:spPr>
        </p:cxnSp>
        <p:cxnSp>
          <p:nvCxnSpPr>
            <p:cNvPr id="1291" name="Google Shape;1291;p40"/>
            <p:cNvCxnSpPr>
              <a:stCxn id="1274" idx="0"/>
              <a:endCxn id="1269" idx="5"/>
            </p:cNvCxnSpPr>
            <p:nvPr/>
          </p:nvCxnSpPr>
          <p:spPr>
            <a:xfrm rot="10800000">
              <a:off x="8184184" y="1951964"/>
              <a:ext cx="264000" cy="354000"/>
            </a:xfrm>
            <a:prstGeom prst="straightConnector1">
              <a:avLst/>
            </a:prstGeom>
            <a:noFill/>
            <a:ln w="19050" cap="flat" cmpd="sng">
              <a:solidFill>
                <a:schemeClr val="dk2"/>
              </a:solidFill>
              <a:prstDash val="solid"/>
              <a:round/>
              <a:headEnd type="none" w="med" len="med"/>
              <a:tailEnd type="none" w="med" len="med"/>
            </a:ln>
          </p:spPr>
        </p:cxnSp>
        <p:cxnSp>
          <p:nvCxnSpPr>
            <p:cNvPr id="1292" name="Google Shape;1292;p40"/>
            <p:cNvCxnSpPr>
              <a:stCxn id="1269" idx="7"/>
              <a:endCxn id="1270" idx="3"/>
            </p:cNvCxnSpPr>
            <p:nvPr/>
          </p:nvCxnSpPr>
          <p:spPr>
            <a:xfrm rot="10800000" flipH="1">
              <a:off x="8184270" y="1556995"/>
              <a:ext cx="388200" cy="324000"/>
            </a:xfrm>
            <a:prstGeom prst="straightConnector1">
              <a:avLst/>
            </a:prstGeom>
            <a:noFill/>
            <a:ln w="19050" cap="flat" cmpd="sng">
              <a:solidFill>
                <a:schemeClr val="dk2"/>
              </a:solidFill>
              <a:prstDash val="solid"/>
              <a:round/>
              <a:headEnd type="none" w="med" len="med"/>
              <a:tailEnd type="none" w="med" len="med"/>
            </a:ln>
          </p:spPr>
        </p:cxnSp>
        <p:cxnSp>
          <p:nvCxnSpPr>
            <p:cNvPr id="1293" name="Google Shape;1293;p40"/>
            <p:cNvCxnSpPr>
              <a:stCxn id="1268" idx="5"/>
              <a:endCxn id="1267" idx="1"/>
            </p:cNvCxnSpPr>
            <p:nvPr/>
          </p:nvCxnSpPr>
          <p:spPr>
            <a:xfrm>
              <a:off x="7575029" y="2400083"/>
              <a:ext cx="696900" cy="710400"/>
            </a:xfrm>
            <a:prstGeom prst="straightConnector1">
              <a:avLst/>
            </a:prstGeom>
            <a:noFill/>
            <a:ln w="19050" cap="flat" cmpd="sng">
              <a:solidFill>
                <a:schemeClr val="dk2"/>
              </a:solidFill>
              <a:prstDash val="solid"/>
              <a:round/>
              <a:headEnd type="none" w="med" len="med"/>
              <a:tailEnd type="none" w="med" len="med"/>
            </a:ln>
          </p:spPr>
        </p:cxnSp>
        <p:cxnSp>
          <p:nvCxnSpPr>
            <p:cNvPr id="1294" name="Google Shape;1294;p40"/>
            <p:cNvCxnSpPr>
              <a:stCxn id="1271" idx="0"/>
              <a:endCxn id="1267" idx="4"/>
            </p:cNvCxnSpPr>
            <p:nvPr/>
          </p:nvCxnSpPr>
          <p:spPr>
            <a:xfrm rot="10800000" flipH="1">
              <a:off x="8107790" y="3247179"/>
              <a:ext cx="220800" cy="831300"/>
            </a:xfrm>
            <a:prstGeom prst="straightConnector1">
              <a:avLst/>
            </a:prstGeom>
            <a:noFill/>
            <a:ln w="19050" cap="flat" cmpd="sng">
              <a:solidFill>
                <a:schemeClr val="dk2"/>
              </a:solidFill>
              <a:prstDash val="solid"/>
              <a:round/>
              <a:headEnd type="none" w="med" len="med"/>
              <a:tailEnd type="none" w="med" len="med"/>
            </a:ln>
          </p:spPr>
        </p:cxnSp>
        <p:cxnSp>
          <p:nvCxnSpPr>
            <p:cNvPr id="1295" name="Google Shape;1295;p40"/>
            <p:cNvCxnSpPr>
              <a:stCxn id="1271" idx="5"/>
              <a:endCxn id="1272" idx="1"/>
            </p:cNvCxnSpPr>
            <p:nvPr/>
          </p:nvCxnSpPr>
          <p:spPr>
            <a:xfrm>
              <a:off x="8164217" y="4215218"/>
              <a:ext cx="511500" cy="227100"/>
            </a:xfrm>
            <a:prstGeom prst="straightConnector1">
              <a:avLst/>
            </a:prstGeom>
            <a:noFill/>
            <a:ln w="19050" cap="flat" cmpd="sng">
              <a:solidFill>
                <a:schemeClr val="dk2"/>
              </a:solidFill>
              <a:prstDash val="solid"/>
              <a:round/>
              <a:headEnd type="none" w="med" len="med"/>
              <a:tailEnd type="none" w="med" len="med"/>
            </a:ln>
          </p:spPr>
        </p:cxnSp>
        <p:sp>
          <p:nvSpPr>
            <p:cNvPr id="1296" name="Google Shape;1296;p40"/>
            <p:cNvSpPr/>
            <p:nvPr/>
          </p:nvSpPr>
          <p:spPr>
            <a:xfrm>
              <a:off x="8057859" y="434211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0"/>
            <p:cNvSpPr/>
            <p:nvPr/>
          </p:nvSpPr>
          <p:spPr>
            <a:xfrm>
              <a:off x="7305734" y="252163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8" name="Google Shape;1298;p40"/>
            <p:cNvCxnSpPr>
              <a:stCxn id="1268" idx="3"/>
              <a:endCxn id="1297" idx="7"/>
            </p:cNvCxnSpPr>
            <p:nvPr/>
          </p:nvCxnSpPr>
          <p:spPr>
            <a:xfrm flipH="1">
              <a:off x="7391119" y="2400083"/>
              <a:ext cx="96300" cy="136200"/>
            </a:xfrm>
            <a:prstGeom prst="straightConnector1">
              <a:avLst/>
            </a:prstGeom>
            <a:noFill/>
            <a:ln w="19050" cap="flat" cmpd="sng">
              <a:solidFill>
                <a:schemeClr val="dk2"/>
              </a:solidFill>
              <a:prstDash val="solid"/>
              <a:round/>
              <a:headEnd type="none" w="med" len="med"/>
              <a:tailEnd type="none" w="med" len="med"/>
            </a:ln>
          </p:spPr>
        </p:cxnSp>
        <p:cxnSp>
          <p:nvCxnSpPr>
            <p:cNvPr id="1299" name="Google Shape;1299;p40"/>
            <p:cNvCxnSpPr>
              <a:stCxn id="1271" idx="4"/>
              <a:endCxn id="1296" idx="0"/>
            </p:cNvCxnSpPr>
            <p:nvPr/>
          </p:nvCxnSpPr>
          <p:spPr>
            <a:xfrm>
              <a:off x="8107790" y="4238679"/>
              <a:ext cx="0" cy="103500"/>
            </a:xfrm>
            <a:prstGeom prst="straightConnector1">
              <a:avLst/>
            </a:prstGeom>
            <a:noFill/>
            <a:ln w="19050" cap="flat" cmpd="sng">
              <a:solidFill>
                <a:schemeClr val="dk2"/>
              </a:solidFill>
              <a:prstDash val="solid"/>
              <a:round/>
              <a:headEnd type="none" w="med" len="med"/>
              <a:tailEnd type="none" w="med" len="med"/>
            </a:ln>
          </p:spPr>
        </p:cxnSp>
      </p:grpSp>
      <p:grpSp>
        <p:nvGrpSpPr>
          <p:cNvPr id="1300" name="Google Shape;1300;p40"/>
          <p:cNvGrpSpPr/>
          <p:nvPr/>
        </p:nvGrpSpPr>
        <p:grpSpPr>
          <a:xfrm rot="1863367">
            <a:off x="4742372" y="1940086"/>
            <a:ext cx="1017520" cy="509024"/>
            <a:chOff x="6086682" y="1657156"/>
            <a:chExt cx="1017475" cy="509002"/>
          </a:xfrm>
        </p:grpSpPr>
        <p:sp>
          <p:nvSpPr>
            <p:cNvPr id="1301" name="Google Shape;1301;p40"/>
            <p:cNvSpPr/>
            <p:nvPr/>
          </p:nvSpPr>
          <p:spPr>
            <a:xfrm>
              <a:off x="7038826" y="1923197"/>
              <a:ext cx="64048" cy="53988"/>
            </a:xfrm>
            <a:custGeom>
              <a:avLst/>
              <a:gdLst/>
              <a:ahLst/>
              <a:cxnLst/>
              <a:rect l="l" t="t" r="r" b="b"/>
              <a:pathLst>
                <a:path w="3177" h="2678" extrusionOk="0">
                  <a:moveTo>
                    <a:pt x="3103" y="1"/>
                  </a:moveTo>
                  <a:lnTo>
                    <a:pt x="0" y="1337"/>
                  </a:lnTo>
                  <a:lnTo>
                    <a:pt x="3103" y="2678"/>
                  </a:lnTo>
                  <a:cubicBezTo>
                    <a:pt x="3177" y="1199"/>
                    <a:pt x="3103" y="1"/>
                    <a:pt x="3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2" name="Google Shape;1302;p40"/>
            <p:cNvGrpSpPr/>
            <p:nvPr/>
          </p:nvGrpSpPr>
          <p:grpSpPr>
            <a:xfrm>
              <a:off x="6086682" y="1657156"/>
              <a:ext cx="1017475" cy="509002"/>
              <a:chOff x="6086682" y="1657156"/>
              <a:chExt cx="1017475" cy="509002"/>
            </a:xfrm>
          </p:grpSpPr>
          <p:sp>
            <p:nvSpPr>
              <p:cNvPr id="1303" name="Google Shape;1303;p40"/>
              <p:cNvSpPr/>
              <p:nvPr/>
            </p:nvSpPr>
            <p:spPr>
              <a:xfrm>
                <a:off x="6088234" y="1818139"/>
                <a:ext cx="53323" cy="59311"/>
              </a:xfrm>
              <a:custGeom>
                <a:avLst/>
                <a:gdLst/>
                <a:ahLst/>
                <a:cxnLst/>
                <a:rect l="l" t="t" r="r" b="b"/>
                <a:pathLst>
                  <a:path w="2645" h="2942" extrusionOk="0">
                    <a:moveTo>
                      <a:pt x="49" y="1"/>
                    </a:moveTo>
                    <a:cubicBezTo>
                      <a:pt x="1" y="979"/>
                      <a:pt x="1" y="1958"/>
                      <a:pt x="49" y="2941"/>
                    </a:cubicBezTo>
                    <a:lnTo>
                      <a:pt x="2645" y="1861"/>
                    </a:lnTo>
                    <a:lnTo>
                      <a:pt x="49" y="1"/>
                    </a:lnTo>
                    <a:close/>
                  </a:path>
                </a:pathLst>
              </a:custGeom>
              <a:solidFill>
                <a:srgbClr val="9DAB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a:off x="6086682" y="1708989"/>
                <a:ext cx="1017475" cy="457168"/>
              </a:xfrm>
              <a:custGeom>
                <a:avLst/>
                <a:gdLst/>
                <a:ahLst/>
                <a:cxnLst/>
                <a:rect l="l" t="t" r="r" b="b"/>
                <a:pathLst>
                  <a:path w="50470" h="22677" extrusionOk="0">
                    <a:moveTo>
                      <a:pt x="18072" y="0"/>
                    </a:moveTo>
                    <a:cubicBezTo>
                      <a:pt x="17710" y="0"/>
                      <a:pt x="17347" y="57"/>
                      <a:pt x="16999" y="171"/>
                    </a:cubicBezTo>
                    <a:cubicBezTo>
                      <a:pt x="9408" y="2669"/>
                      <a:pt x="2978" y="6056"/>
                      <a:pt x="488" y="7445"/>
                    </a:cubicBezTo>
                    <a:cubicBezTo>
                      <a:pt x="0" y="7718"/>
                      <a:pt x="8" y="8416"/>
                      <a:pt x="500" y="8680"/>
                    </a:cubicBezTo>
                    <a:cubicBezTo>
                      <a:pt x="12576" y="15127"/>
                      <a:pt x="26598" y="20748"/>
                      <a:pt x="30924" y="22438"/>
                    </a:cubicBezTo>
                    <a:cubicBezTo>
                      <a:pt x="31332" y="22597"/>
                      <a:pt x="31761" y="22676"/>
                      <a:pt x="32191" y="22676"/>
                    </a:cubicBezTo>
                    <a:cubicBezTo>
                      <a:pt x="32672" y="22676"/>
                      <a:pt x="33152" y="22577"/>
                      <a:pt x="33600" y="22377"/>
                    </a:cubicBezTo>
                    <a:cubicBezTo>
                      <a:pt x="40136" y="19501"/>
                      <a:pt x="47301" y="15427"/>
                      <a:pt x="49990" y="13867"/>
                    </a:cubicBezTo>
                    <a:cubicBezTo>
                      <a:pt x="50470" y="13587"/>
                      <a:pt x="50453" y="12884"/>
                      <a:pt x="49958" y="12633"/>
                    </a:cubicBezTo>
                    <a:cubicBezTo>
                      <a:pt x="40579" y="7848"/>
                      <a:pt x="23689" y="1779"/>
                      <a:pt x="19225" y="199"/>
                    </a:cubicBezTo>
                    <a:cubicBezTo>
                      <a:pt x="18853" y="66"/>
                      <a:pt x="18462" y="0"/>
                      <a:pt x="18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a:off x="6086682" y="1657156"/>
                <a:ext cx="1017475" cy="457168"/>
              </a:xfrm>
              <a:custGeom>
                <a:avLst/>
                <a:gdLst/>
                <a:ahLst/>
                <a:cxnLst/>
                <a:rect l="l" t="t" r="r" b="b"/>
                <a:pathLst>
                  <a:path w="50470" h="22677" extrusionOk="0">
                    <a:moveTo>
                      <a:pt x="18072" y="0"/>
                    </a:moveTo>
                    <a:cubicBezTo>
                      <a:pt x="17710" y="0"/>
                      <a:pt x="17347" y="57"/>
                      <a:pt x="16999" y="170"/>
                    </a:cubicBezTo>
                    <a:cubicBezTo>
                      <a:pt x="9408" y="2668"/>
                      <a:pt x="2978" y="6056"/>
                      <a:pt x="488" y="7445"/>
                    </a:cubicBezTo>
                    <a:cubicBezTo>
                      <a:pt x="0" y="7717"/>
                      <a:pt x="8" y="8416"/>
                      <a:pt x="500" y="8680"/>
                    </a:cubicBezTo>
                    <a:cubicBezTo>
                      <a:pt x="12576" y="15126"/>
                      <a:pt x="26598" y="20752"/>
                      <a:pt x="30924" y="22438"/>
                    </a:cubicBezTo>
                    <a:cubicBezTo>
                      <a:pt x="31332" y="22597"/>
                      <a:pt x="31761" y="22676"/>
                      <a:pt x="32191" y="22676"/>
                    </a:cubicBezTo>
                    <a:cubicBezTo>
                      <a:pt x="32672" y="22676"/>
                      <a:pt x="33152" y="22576"/>
                      <a:pt x="33600" y="22377"/>
                    </a:cubicBezTo>
                    <a:cubicBezTo>
                      <a:pt x="40136" y="19501"/>
                      <a:pt x="47301" y="15427"/>
                      <a:pt x="49990" y="13867"/>
                    </a:cubicBezTo>
                    <a:cubicBezTo>
                      <a:pt x="50470" y="13587"/>
                      <a:pt x="50453" y="12884"/>
                      <a:pt x="49958" y="12632"/>
                    </a:cubicBezTo>
                    <a:cubicBezTo>
                      <a:pt x="40579" y="7847"/>
                      <a:pt x="23689" y="1779"/>
                      <a:pt x="19225" y="199"/>
                    </a:cubicBezTo>
                    <a:cubicBezTo>
                      <a:pt x="18853" y="66"/>
                      <a:pt x="18462" y="0"/>
                      <a:pt x="18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0"/>
              <p:cNvSpPr/>
              <p:nvPr/>
            </p:nvSpPr>
            <p:spPr>
              <a:xfrm>
                <a:off x="6139583" y="1675502"/>
                <a:ext cx="862707" cy="374049"/>
              </a:xfrm>
              <a:custGeom>
                <a:avLst/>
                <a:gdLst/>
                <a:ahLst/>
                <a:cxnLst/>
                <a:rect l="l" t="t" r="r" b="b"/>
                <a:pathLst>
                  <a:path w="42793" h="18554" extrusionOk="0">
                    <a:moveTo>
                      <a:pt x="15310" y="1"/>
                    </a:moveTo>
                    <a:cubicBezTo>
                      <a:pt x="15007" y="1"/>
                      <a:pt x="14703" y="47"/>
                      <a:pt x="14408" y="138"/>
                    </a:cubicBezTo>
                    <a:cubicBezTo>
                      <a:pt x="7974" y="2181"/>
                      <a:pt x="2523" y="4955"/>
                      <a:pt x="407" y="6088"/>
                    </a:cubicBezTo>
                    <a:cubicBezTo>
                      <a:pt x="0" y="6308"/>
                      <a:pt x="8" y="6893"/>
                      <a:pt x="419" y="7104"/>
                    </a:cubicBezTo>
                    <a:cubicBezTo>
                      <a:pt x="630" y="7214"/>
                      <a:pt x="837" y="7319"/>
                      <a:pt x="1052" y="7425"/>
                    </a:cubicBezTo>
                    <a:cubicBezTo>
                      <a:pt x="2332" y="8079"/>
                      <a:pt x="3636" y="8725"/>
                      <a:pt x="4944" y="9346"/>
                    </a:cubicBezTo>
                    <a:cubicBezTo>
                      <a:pt x="6272" y="9984"/>
                      <a:pt x="7604" y="10601"/>
                      <a:pt x="8920" y="11198"/>
                    </a:cubicBezTo>
                    <a:cubicBezTo>
                      <a:pt x="11422" y="12332"/>
                      <a:pt x="13868" y="13392"/>
                      <a:pt x="16118" y="14326"/>
                    </a:cubicBezTo>
                    <a:cubicBezTo>
                      <a:pt x="17044" y="14720"/>
                      <a:pt x="17938" y="15090"/>
                      <a:pt x="18787" y="15435"/>
                    </a:cubicBezTo>
                    <a:cubicBezTo>
                      <a:pt x="22117" y="16796"/>
                      <a:pt x="24790" y="17823"/>
                      <a:pt x="26212" y="18364"/>
                    </a:cubicBezTo>
                    <a:cubicBezTo>
                      <a:pt x="26555" y="18491"/>
                      <a:pt x="26915" y="18554"/>
                      <a:pt x="27275" y="18554"/>
                    </a:cubicBezTo>
                    <a:cubicBezTo>
                      <a:pt x="27686" y="18554"/>
                      <a:pt x="28097" y="18471"/>
                      <a:pt x="28482" y="18307"/>
                    </a:cubicBezTo>
                    <a:cubicBezTo>
                      <a:pt x="30538" y="17437"/>
                      <a:pt x="32678" y="16426"/>
                      <a:pt x="34661" y="15435"/>
                    </a:cubicBezTo>
                    <a:cubicBezTo>
                      <a:pt x="35412" y="15061"/>
                      <a:pt x="36143" y="14692"/>
                      <a:pt x="36842" y="14330"/>
                    </a:cubicBezTo>
                    <a:cubicBezTo>
                      <a:pt x="39259" y="13079"/>
                      <a:pt x="41269" y="11970"/>
                      <a:pt x="42382" y="11349"/>
                    </a:cubicBezTo>
                    <a:cubicBezTo>
                      <a:pt x="42793" y="11125"/>
                      <a:pt x="42776" y="10528"/>
                      <a:pt x="42354" y="10329"/>
                    </a:cubicBezTo>
                    <a:cubicBezTo>
                      <a:pt x="42175" y="10240"/>
                      <a:pt x="41996" y="10154"/>
                      <a:pt x="41814" y="10065"/>
                    </a:cubicBezTo>
                    <a:cubicBezTo>
                      <a:pt x="40550" y="9460"/>
                      <a:pt x="39141" y="8826"/>
                      <a:pt x="37654" y="8193"/>
                    </a:cubicBezTo>
                    <a:cubicBezTo>
                      <a:pt x="35741" y="7368"/>
                      <a:pt x="33698" y="6543"/>
                      <a:pt x="31647" y="5743"/>
                    </a:cubicBezTo>
                    <a:lnTo>
                      <a:pt x="31639" y="5743"/>
                    </a:lnTo>
                    <a:cubicBezTo>
                      <a:pt x="30022" y="5114"/>
                      <a:pt x="28393" y="4500"/>
                      <a:pt x="26837" y="3915"/>
                    </a:cubicBezTo>
                    <a:lnTo>
                      <a:pt x="26829" y="3915"/>
                    </a:lnTo>
                    <a:cubicBezTo>
                      <a:pt x="22162" y="2189"/>
                      <a:pt x="18076" y="771"/>
                      <a:pt x="16293" y="166"/>
                    </a:cubicBezTo>
                    <a:cubicBezTo>
                      <a:pt x="15974" y="56"/>
                      <a:pt x="15642" y="1"/>
                      <a:pt x="15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0"/>
              <p:cNvSpPr/>
              <p:nvPr/>
            </p:nvSpPr>
            <p:spPr>
              <a:xfrm>
                <a:off x="6141781" y="1754592"/>
                <a:ext cx="635806" cy="70600"/>
              </a:xfrm>
              <a:custGeom>
                <a:avLst/>
                <a:gdLst/>
                <a:ahLst/>
                <a:cxnLst/>
                <a:rect l="l" t="t" r="r" b="b"/>
                <a:pathLst>
                  <a:path w="31538" h="3502" extrusionOk="0">
                    <a:moveTo>
                      <a:pt x="26724" y="0"/>
                    </a:moveTo>
                    <a:cubicBezTo>
                      <a:pt x="19828" y="564"/>
                      <a:pt x="4290" y="1801"/>
                      <a:pt x="1556" y="1801"/>
                    </a:cubicBezTo>
                    <a:cubicBezTo>
                      <a:pt x="1334" y="1801"/>
                      <a:pt x="1196" y="1793"/>
                      <a:pt x="1155" y="1776"/>
                    </a:cubicBezTo>
                    <a:lnTo>
                      <a:pt x="1" y="2641"/>
                    </a:lnTo>
                    <a:lnTo>
                      <a:pt x="943" y="3502"/>
                    </a:lnTo>
                    <a:lnTo>
                      <a:pt x="31534" y="1828"/>
                    </a:lnTo>
                    <a:lnTo>
                      <a:pt x="31538" y="1828"/>
                    </a:lnTo>
                    <a:lnTo>
                      <a:pt x="26728"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0"/>
              <p:cNvSpPr/>
              <p:nvPr/>
            </p:nvSpPr>
            <p:spPr>
              <a:xfrm>
                <a:off x="6239237" y="1840820"/>
                <a:ext cx="743319" cy="60540"/>
              </a:xfrm>
              <a:custGeom>
                <a:avLst/>
                <a:gdLst/>
                <a:ahLst/>
                <a:cxnLst/>
                <a:rect l="l" t="t" r="r" b="b"/>
                <a:pathLst>
                  <a:path w="36871" h="3003" extrusionOk="0">
                    <a:moveTo>
                      <a:pt x="32711" y="1"/>
                    </a:moveTo>
                    <a:lnTo>
                      <a:pt x="1" y="1150"/>
                    </a:lnTo>
                    <a:cubicBezTo>
                      <a:pt x="1329" y="1792"/>
                      <a:pt x="2661" y="2409"/>
                      <a:pt x="3981" y="3002"/>
                    </a:cubicBezTo>
                    <a:lnTo>
                      <a:pt x="36871" y="1873"/>
                    </a:lnTo>
                    <a:lnTo>
                      <a:pt x="32711"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0"/>
              <p:cNvSpPr/>
              <p:nvPr/>
            </p:nvSpPr>
            <p:spPr>
              <a:xfrm>
                <a:off x="6464512" y="1964405"/>
                <a:ext cx="417816" cy="22357"/>
              </a:xfrm>
              <a:custGeom>
                <a:avLst/>
                <a:gdLst/>
                <a:ahLst/>
                <a:cxnLst/>
                <a:rect l="l" t="t" r="r" b="b"/>
                <a:pathLst>
                  <a:path w="20725" h="1109" extrusionOk="0">
                    <a:moveTo>
                      <a:pt x="1" y="0"/>
                    </a:moveTo>
                    <a:lnTo>
                      <a:pt x="2670" y="1109"/>
                    </a:lnTo>
                    <a:lnTo>
                      <a:pt x="18544" y="1109"/>
                    </a:lnTo>
                    <a:lnTo>
                      <a:pt x="19100" y="825"/>
                    </a:lnTo>
                    <a:lnTo>
                      <a:pt x="20725"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0"/>
              <p:cNvSpPr/>
              <p:nvPr/>
            </p:nvSpPr>
            <p:spPr>
              <a:xfrm>
                <a:off x="6883307" y="1982913"/>
                <a:ext cx="40723" cy="27861"/>
              </a:xfrm>
              <a:custGeom>
                <a:avLst/>
                <a:gdLst/>
                <a:ahLst/>
                <a:cxnLst/>
                <a:rect l="l" t="t" r="r" b="b"/>
                <a:pathLst>
                  <a:path w="2020" h="1382" extrusionOk="0">
                    <a:moveTo>
                      <a:pt x="1012" y="0"/>
                    </a:moveTo>
                    <a:cubicBezTo>
                      <a:pt x="451" y="0"/>
                      <a:pt x="1" y="309"/>
                      <a:pt x="1" y="691"/>
                    </a:cubicBezTo>
                    <a:cubicBezTo>
                      <a:pt x="1" y="1072"/>
                      <a:pt x="451" y="1381"/>
                      <a:pt x="1012" y="1381"/>
                    </a:cubicBezTo>
                    <a:cubicBezTo>
                      <a:pt x="1569" y="1381"/>
                      <a:pt x="2019" y="1072"/>
                      <a:pt x="2019" y="691"/>
                    </a:cubicBezTo>
                    <a:cubicBezTo>
                      <a:pt x="2019" y="309"/>
                      <a:pt x="1569" y="0"/>
                      <a:pt x="1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1" name="Google Shape;1311;p40"/>
          <p:cNvGrpSpPr/>
          <p:nvPr/>
        </p:nvGrpSpPr>
        <p:grpSpPr>
          <a:xfrm>
            <a:off x="7339731" y="1198204"/>
            <a:ext cx="1041062" cy="810795"/>
            <a:chOff x="7432381" y="878104"/>
            <a:chExt cx="1041062" cy="810795"/>
          </a:xfrm>
        </p:grpSpPr>
        <p:sp>
          <p:nvSpPr>
            <p:cNvPr id="1312" name="Google Shape;1312;p40"/>
            <p:cNvSpPr/>
            <p:nvPr/>
          </p:nvSpPr>
          <p:spPr>
            <a:xfrm>
              <a:off x="7432381" y="878104"/>
              <a:ext cx="1041062" cy="810795"/>
            </a:xfrm>
            <a:custGeom>
              <a:avLst/>
              <a:gdLst/>
              <a:ahLst/>
              <a:cxnLst/>
              <a:rect l="l" t="t" r="r" b="b"/>
              <a:pathLst>
                <a:path w="51640" h="40218" extrusionOk="0">
                  <a:moveTo>
                    <a:pt x="27239" y="0"/>
                  </a:moveTo>
                  <a:cubicBezTo>
                    <a:pt x="14735" y="0"/>
                    <a:pt x="5611" y="8132"/>
                    <a:pt x="3116" y="15696"/>
                  </a:cubicBezTo>
                  <a:cubicBezTo>
                    <a:pt x="322" y="24157"/>
                    <a:pt x="1" y="34937"/>
                    <a:pt x="5907" y="35969"/>
                  </a:cubicBezTo>
                  <a:cubicBezTo>
                    <a:pt x="6282" y="36037"/>
                    <a:pt x="6661" y="36071"/>
                    <a:pt x="7040" y="36071"/>
                  </a:cubicBezTo>
                  <a:cubicBezTo>
                    <a:pt x="7116" y="36071"/>
                    <a:pt x="7192" y="36069"/>
                    <a:pt x="7267" y="36067"/>
                  </a:cubicBezTo>
                  <a:cubicBezTo>
                    <a:pt x="9701" y="35953"/>
                    <a:pt x="11313" y="34271"/>
                    <a:pt x="12483" y="32252"/>
                  </a:cubicBezTo>
                  <a:cubicBezTo>
                    <a:pt x="13685" y="30181"/>
                    <a:pt x="14421" y="27764"/>
                    <a:pt x="15087" y="26314"/>
                  </a:cubicBezTo>
                  <a:cubicBezTo>
                    <a:pt x="15148" y="26180"/>
                    <a:pt x="15213" y="26054"/>
                    <a:pt x="15286" y="25928"/>
                  </a:cubicBezTo>
                  <a:cubicBezTo>
                    <a:pt x="15294" y="25912"/>
                    <a:pt x="15302" y="25900"/>
                    <a:pt x="15310" y="25883"/>
                  </a:cubicBezTo>
                  <a:cubicBezTo>
                    <a:pt x="15367" y="25774"/>
                    <a:pt x="15436" y="25668"/>
                    <a:pt x="15509" y="25571"/>
                  </a:cubicBezTo>
                  <a:cubicBezTo>
                    <a:pt x="15655" y="25343"/>
                    <a:pt x="15822" y="25132"/>
                    <a:pt x="16009" y="24937"/>
                  </a:cubicBezTo>
                  <a:lnTo>
                    <a:pt x="16025" y="24921"/>
                  </a:lnTo>
                  <a:cubicBezTo>
                    <a:pt x="16066" y="24876"/>
                    <a:pt x="16106" y="24831"/>
                    <a:pt x="16151" y="24791"/>
                  </a:cubicBezTo>
                  <a:cubicBezTo>
                    <a:pt x="16220" y="24726"/>
                    <a:pt x="16277" y="24665"/>
                    <a:pt x="16350" y="24604"/>
                  </a:cubicBezTo>
                  <a:cubicBezTo>
                    <a:pt x="16362" y="24596"/>
                    <a:pt x="16378" y="24584"/>
                    <a:pt x="16395" y="24567"/>
                  </a:cubicBezTo>
                  <a:cubicBezTo>
                    <a:pt x="16610" y="24389"/>
                    <a:pt x="16837" y="24226"/>
                    <a:pt x="17077" y="24088"/>
                  </a:cubicBezTo>
                  <a:cubicBezTo>
                    <a:pt x="17203" y="24011"/>
                    <a:pt x="17329" y="23942"/>
                    <a:pt x="17463" y="23885"/>
                  </a:cubicBezTo>
                  <a:cubicBezTo>
                    <a:pt x="17573" y="23832"/>
                    <a:pt x="17678" y="23783"/>
                    <a:pt x="17804" y="23731"/>
                  </a:cubicBezTo>
                  <a:cubicBezTo>
                    <a:pt x="17930" y="23682"/>
                    <a:pt x="18064" y="23633"/>
                    <a:pt x="18202" y="23588"/>
                  </a:cubicBezTo>
                  <a:cubicBezTo>
                    <a:pt x="18292" y="23556"/>
                    <a:pt x="18385" y="23527"/>
                    <a:pt x="18478" y="23499"/>
                  </a:cubicBezTo>
                  <a:lnTo>
                    <a:pt x="18608" y="23466"/>
                  </a:lnTo>
                  <a:cubicBezTo>
                    <a:pt x="18698" y="23438"/>
                    <a:pt x="18791" y="23418"/>
                    <a:pt x="18885" y="23397"/>
                  </a:cubicBezTo>
                  <a:lnTo>
                    <a:pt x="18901" y="23397"/>
                  </a:lnTo>
                  <a:cubicBezTo>
                    <a:pt x="19023" y="23369"/>
                    <a:pt x="19140" y="23345"/>
                    <a:pt x="19258" y="23324"/>
                  </a:cubicBezTo>
                  <a:cubicBezTo>
                    <a:pt x="19923" y="23202"/>
                    <a:pt x="20654" y="23146"/>
                    <a:pt x="21449" y="23146"/>
                  </a:cubicBezTo>
                  <a:cubicBezTo>
                    <a:pt x="21660" y="23146"/>
                    <a:pt x="21874" y="23150"/>
                    <a:pt x="22093" y="23158"/>
                  </a:cubicBezTo>
                  <a:cubicBezTo>
                    <a:pt x="22130" y="23158"/>
                    <a:pt x="22167" y="23158"/>
                    <a:pt x="22203" y="23166"/>
                  </a:cubicBezTo>
                  <a:cubicBezTo>
                    <a:pt x="22886" y="23190"/>
                    <a:pt x="23609" y="23255"/>
                    <a:pt x="24380" y="23357"/>
                  </a:cubicBezTo>
                  <a:cubicBezTo>
                    <a:pt x="24734" y="23401"/>
                    <a:pt x="25095" y="23454"/>
                    <a:pt x="25469" y="23515"/>
                  </a:cubicBezTo>
                  <a:cubicBezTo>
                    <a:pt x="25802" y="23572"/>
                    <a:pt x="26119" y="23625"/>
                    <a:pt x="26428" y="23686"/>
                  </a:cubicBezTo>
                  <a:cubicBezTo>
                    <a:pt x="26452" y="23698"/>
                    <a:pt x="26480" y="23702"/>
                    <a:pt x="26505" y="23702"/>
                  </a:cubicBezTo>
                  <a:cubicBezTo>
                    <a:pt x="26805" y="23763"/>
                    <a:pt x="27090" y="23832"/>
                    <a:pt x="27366" y="23901"/>
                  </a:cubicBezTo>
                  <a:cubicBezTo>
                    <a:pt x="27805" y="24011"/>
                    <a:pt x="28219" y="24125"/>
                    <a:pt x="28613" y="24259"/>
                  </a:cubicBezTo>
                  <a:cubicBezTo>
                    <a:pt x="28739" y="24295"/>
                    <a:pt x="28861" y="24340"/>
                    <a:pt x="28978" y="24384"/>
                  </a:cubicBezTo>
                  <a:cubicBezTo>
                    <a:pt x="29405" y="24531"/>
                    <a:pt x="29819" y="24705"/>
                    <a:pt x="30225" y="24904"/>
                  </a:cubicBezTo>
                  <a:cubicBezTo>
                    <a:pt x="30323" y="24945"/>
                    <a:pt x="30420" y="24998"/>
                    <a:pt x="30514" y="25043"/>
                  </a:cubicBezTo>
                  <a:cubicBezTo>
                    <a:pt x="30843" y="25213"/>
                    <a:pt x="31160" y="25404"/>
                    <a:pt x="31464" y="25619"/>
                  </a:cubicBezTo>
                  <a:cubicBezTo>
                    <a:pt x="31537" y="25668"/>
                    <a:pt x="31611" y="25717"/>
                    <a:pt x="31676" y="25770"/>
                  </a:cubicBezTo>
                  <a:cubicBezTo>
                    <a:pt x="31765" y="25835"/>
                    <a:pt x="31842" y="25900"/>
                    <a:pt x="31923" y="25965"/>
                  </a:cubicBezTo>
                  <a:cubicBezTo>
                    <a:pt x="31996" y="26025"/>
                    <a:pt x="32065" y="26086"/>
                    <a:pt x="32130" y="26147"/>
                  </a:cubicBezTo>
                  <a:cubicBezTo>
                    <a:pt x="32281" y="26281"/>
                    <a:pt x="32423" y="26419"/>
                    <a:pt x="32553" y="26574"/>
                  </a:cubicBezTo>
                  <a:cubicBezTo>
                    <a:pt x="32598" y="26619"/>
                    <a:pt x="32638" y="26663"/>
                    <a:pt x="32679" y="26716"/>
                  </a:cubicBezTo>
                  <a:cubicBezTo>
                    <a:pt x="32711" y="26749"/>
                    <a:pt x="32740" y="26785"/>
                    <a:pt x="32764" y="26826"/>
                  </a:cubicBezTo>
                  <a:cubicBezTo>
                    <a:pt x="32817" y="26883"/>
                    <a:pt x="32862" y="26948"/>
                    <a:pt x="32902" y="27013"/>
                  </a:cubicBezTo>
                  <a:cubicBezTo>
                    <a:pt x="33032" y="27195"/>
                    <a:pt x="33150" y="27386"/>
                    <a:pt x="33243" y="27585"/>
                  </a:cubicBezTo>
                  <a:cubicBezTo>
                    <a:pt x="33276" y="27650"/>
                    <a:pt x="33308" y="27711"/>
                    <a:pt x="33333" y="27780"/>
                  </a:cubicBezTo>
                  <a:cubicBezTo>
                    <a:pt x="33353" y="27825"/>
                    <a:pt x="33373" y="27874"/>
                    <a:pt x="33394" y="27926"/>
                  </a:cubicBezTo>
                  <a:cubicBezTo>
                    <a:pt x="33414" y="27983"/>
                    <a:pt x="33430" y="28032"/>
                    <a:pt x="33455" y="28089"/>
                  </a:cubicBezTo>
                  <a:cubicBezTo>
                    <a:pt x="33503" y="28243"/>
                    <a:pt x="33544" y="28406"/>
                    <a:pt x="33576" y="28568"/>
                  </a:cubicBezTo>
                  <a:cubicBezTo>
                    <a:pt x="33593" y="28637"/>
                    <a:pt x="33605" y="28710"/>
                    <a:pt x="33613" y="28784"/>
                  </a:cubicBezTo>
                  <a:cubicBezTo>
                    <a:pt x="33930" y="31103"/>
                    <a:pt x="33373" y="39162"/>
                    <a:pt x="37923" y="40124"/>
                  </a:cubicBezTo>
                  <a:cubicBezTo>
                    <a:pt x="38231" y="40185"/>
                    <a:pt x="38544" y="40218"/>
                    <a:pt x="38861" y="40218"/>
                  </a:cubicBezTo>
                  <a:lnTo>
                    <a:pt x="38865" y="40218"/>
                  </a:lnTo>
                  <a:cubicBezTo>
                    <a:pt x="40656" y="40218"/>
                    <a:pt x="42801" y="39267"/>
                    <a:pt x="44795" y="37517"/>
                  </a:cubicBezTo>
                  <a:cubicBezTo>
                    <a:pt x="44800" y="37509"/>
                    <a:pt x="44808" y="37509"/>
                    <a:pt x="44812" y="37504"/>
                  </a:cubicBezTo>
                  <a:cubicBezTo>
                    <a:pt x="47943" y="34755"/>
                    <a:pt x="50685" y="30051"/>
                    <a:pt x="51100" y="23995"/>
                  </a:cubicBezTo>
                  <a:cubicBezTo>
                    <a:pt x="51640" y="16009"/>
                    <a:pt x="48878" y="7970"/>
                    <a:pt x="41152" y="3494"/>
                  </a:cubicBezTo>
                  <a:cubicBezTo>
                    <a:pt x="39328" y="2442"/>
                    <a:pt x="37224" y="1581"/>
                    <a:pt x="34823" y="972"/>
                  </a:cubicBezTo>
                  <a:cubicBezTo>
                    <a:pt x="34815" y="972"/>
                    <a:pt x="34807" y="968"/>
                    <a:pt x="34799" y="963"/>
                  </a:cubicBezTo>
                  <a:cubicBezTo>
                    <a:pt x="34783" y="963"/>
                    <a:pt x="34763" y="959"/>
                    <a:pt x="34746" y="955"/>
                  </a:cubicBezTo>
                  <a:cubicBezTo>
                    <a:pt x="33824" y="724"/>
                    <a:pt x="32862" y="517"/>
                    <a:pt x="31858" y="366"/>
                  </a:cubicBezTo>
                  <a:cubicBezTo>
                    <a:pt x="31070" y="236"/>
                    <a:pt x="30294" y="151"/>
                    <a:pt x="29527" y="90"/>
                  </a:cubicBezTo>
                  <a:cubicBezTo>
                    <a:pt x="28752" y="30"/>
                    <a:pt x="27989" y="0"/>
                    <a:pt x="27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0"/>
            <p:cNvSpPr/>
            <p:nvPr/>
          </p:nvSpPr>
          <p:spPr>
            <a:xfrm>
              <a:off x="8122074" y="1104025"/>
              <a:ext cx="257544" cy="252564"/>
            </a:xfrm>
            <a:custGeom>
              <a:avLst/>
              <a:gdLst/>
              <a:ahLst/>
              <a:cxnLst/>
              <a:rect l="l" t="t" r="r" b="b"/>
              <a:pathLst>
                <a:path w="12775" h="12528" extrusionOk="0">
                  <a:moveTo>
                    <a:pt x="7430" y="1"/>
                  </a:moveTo>
                  <a:cubicBezTo>
                    <a:pt x="5345" y="1"/>
                    <a:pt x="3125" y="1340"/>
                    <a:pt x="1808" y="3621"/>
                  </a:cubicBezTo>
                  <a:cubicBezTo>
                    <a:pt x="0" y="6757"/>
                    <a:pt x="581" y="10481"/>
                    <a:pt x="3108" y="11940"/>
                  </a:cubicBezTo>
                  <a:cubicBezTo>
                    <a:pt x="3798" y="12339"/>
                    <a:pt x="4561" y="12527"/>
                    <a:pt x="5344" y="12527"/>
                  </a:cubicBezTo>
                  <a:cubicBezTo>
                    <a:pt x="7428" y="12527"/>
                    <a:pt x="9646" y="11186"/>
                    <a:pt x="10963" y="8905"/>
                  </a:cubicBezTo>
                  <a:cubicBezTo>
                    <a:pt x="12775" y="5770"/>
                    <a:pt x="12194" y="2049"/>
                    <a:pt x="9663" y="587"/>
                  </a:cubicBezTo>
                  <a:cubicBezTo>
                    <a:pt x="8974" y="189"/>
                    <a:pt x="8212" y="1"/>
                    <a:pt x="7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0"/>
            <p:cNvSpPr/>
            <p:nvPr/>
          </p:nvSpPr>
          <p:spPr>
            <a:xfrm>
              <a:off x="7588061" y="1015197"/>
              <a:ext cx="257564" cy="252585"/>
            </a:xfrm>
            <a:custGeom>
              <a:avLst/>
              <a:gdLst/>
              <a:ahLst/>
              <a:cxnLst/>
              <a:rect l="l" t="t" r="r" b="b"/>
              <a:pathLst>
                <a:path w="12776" h="12529" extrusionOk="0">
                  <a:moveTo>
                    <a:pt x="7435" y="0"/>
                  </a:moveTo>
                  <a:cubicBezTo>
                    <a:pt x="5349" y="0"/>
                    <a:pt x="3130" y="1342"/>
                    <a:pt x="1812" y="3624"/>
                  </a:cubicBezTo>
                  <a:cubicBezTo>
                    <a:pt x="0" y="6759"/>
                    <a:pt x="581" y="10484"/>
                    <a:pt x="3112" y="11942"/>
                  </a:cubicBezTo>
                  <a:cubicBezTo>
                    <a:pt x="3801" y="12340"/>
                    <a:pt x="4564" y="12528"/>
                    <a:pt x="5345" y="12528"/>
                  </a:cubicBezTo>
                  <a:cubicBezTo>
                    <a:pt x="7430" y="12528"/>
                    <a:pt x="9649" y="11189"/>
                    <a:pt x="10964" y="8908"/>
                  </a:cubicBezTo>
                  <a:cubicBezTo>
                    <a:pt x="12775" y="5772"/>
                    <a:pt x="12194" y="2048"/>
                    <a:pt x="9668" y="585"/>
                  </a:cubicBezTo>
                  <a:cubicBezTo>
                    <a:pt x="8978" y="188"/>
                    <a:pt x="8216" y="0"/>
                    <a:pt x="7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0"/>
            <p:cNvSpPr/>
            <p:nvPr/>
          </p:nvSpPr>
          <p:spPr>
            <a:xfrm>
              <a:off x="7815311" y="879918"/>
              <a:ext cx="446705" cy="517709"/>
            </a:xfrm>
            <a:custGeom>
              <a:avLst/>
              <a:gdLst/>
              <a:ahLst/>
              <a:cxnLst/>
              <a:rect l="l" t="t" r="r" b="b"/>
              <a:pathLst>
                <a:path w="22158" h="25680" extrusionOk="0">
                  <a:moveTo>
                    <a:pt x="10533" y="0"/>
                  </a:moveTo>
                  <a:cubicBezTo>
                    <a:pt x="10301" y="146"/>
                    <a:pt x="10029" y="333"/>
                    <a:pt x="9720" y="569"/>
                  </a:cubicBezTo>
                  <a:lnTo>
                    <a:pt x="9716" y="569"/>
                  </a:lnTo>
                  <a:cubicBezTo>
                    <a:pt x="8047" y="1852"/>
                    <a:pt x="5325" y="4602"/>
                    <a:pt x="2722" y="10098"/>
                  </a:cubicBezTo>
                  <a:cubicBezTo>
                    <a:pt x="1483" y="12718"/>
                    <a:pt x="776" y="14993"/>
                    <a:pt x="398" y="16890"/>
                  </a:cubicBezTo>
                  <a:cubicBezTo>
                    <a:pt x="276" y="17507"/>
                    <a:pt x="187" y="18092"/>
                    <a:pt x="126" y="18632"/>
                  </a:cubicBezTo>
                  <a:lnTo>
                    <a:pt x="126" y="18636"/>
                  </a:lnTo>
                  <a:cubicBezTo>
                    <a:pt x="53" y="19266"/>
                    <a:pt x="12" y="19895"/>
                    <a:pt x="8" y="20529"/>
                  </a:cubicBezTo>
                  <a:lnTo>
                    <a:pt x="8" y="20558"/>
                  </a:lnTo>
                  <a:cubicBezTo>
                    <a:pt x="0" y="21813"/>
                    <a:pt x="142" y="22710"/>
                    <a:pt x="264" y="23230"/>
                  </a:cubicBezTo>
                  <a:lnTo>
                    <a:pt x="264" y="23234"/>
                  </a:lnTo>
                  <a:cubicBezTo>
                    <a:pt x="929" y="23112"/>
                    <a:pt x="1660" y="23056"/>
                    <a:pt x="2455" y="23056"/>
                  </a:cubicBezTo>
                  <a:cubicBezTo>
                    <a:pt x="2666" y="23056"/>
                    <a:pt x="2880" y="23060"/>
                    <a:pt x="3099" y="23068"/>
                  </a:cubicBezTo>
                  <a:cubicBezTo>
                    <a:pt x="3136" y="23068"/>
                    <a:pt x="3173" y="23072"/>
                    <a:pt x="3209" y="23076"/>
                  </a:cubicBezTo>
                  <a:cubicBezTo>
                    <a:pt x="3892" y="23100"/>
                    <a:pt x="4615" y="23165"/>
                    <a:pt x="5386" y="23267"/>
                  </a:cubicBezTo>
                  <a:cubicBezTo>
                    <a:pt x="5736" y="23311"/>
                    <a:pt x="6101" y="23364"/>
                    <a:pt x="6475" y="23425"/>
                  </a:cubicBezTo>
                  <a:cubicBezTo>
                    <a:pt x="6808" y="23482"/>
                    <a:pt x="7125" y="23535"/>
                    <a:pt x="7434" y="23596"/>
                  </a:cubicBezTo>
                  <a:cubicBezTo>
                    <a:pt x="7458" y="23608"/>
                    <a:pt x="7486" y="23612"/>
                    <a:pt x="7511" y="23612"/>
                  </a:cubicBezTo>
                  <a:cubicBezTo>
                    <a:pt x="7811" y="23673"/>
                    <a:pt x="8096" y="23742"/>
                    <a:pt x="8372" y="23811"/>
                  </a:cubicBezTo>
                  <a:cubicBezTo>
                    <a:pt x="8811" y="23921"/>
                    <a:pt x="9225" y="24035"/>
                    <a:pt x="9615" y="24169"/>
                  </a:cubicBezTo>
                  <a:cubicBezTo>
                    <a:pt x="9745" y="24205"/>
                    <a:pt x="9863" y="24250"/>
                    <a:pt x="9984" y="24294"/>
                  </a:cubicBezTo>
                  <a:cubicBezTo>
                    <a:pt x="10411" y="24445"/>
                    <a:pt x="10825" y="24615"/>
                    <a:pt x="11231" y="24814"/>
                  </a:cubicBezTo>
                  <a:cubicBezTo>
                    <a:pt x="11329" y="24855"/>
                    <a:pt x="11422" y="24908"/>
                    <a:pt x="11516" y="24953"/>
                  </a:cubicBezTo>
                  <a:cubicBezTo>
                    <a:pt x="11849" y="25123"/>
                    <a:pt x="12166" y="25314"/>
                    <a:pt x="12470" y="25529"/>
                  </a:cubicBezTo>
                  <a:cubicBezTo>
                    <a:pt x="12543" y="25578"/>
                    <a:pt x="12612" y="25627"/>
                    <a:pt x="12682" y="25680"/>
                  </a:cubicBezTo>
                  <a:cubicBezTo>
                    <a:pt x="12682" y="24863"/>
                    <a:pt x="12706" y="23645"/>
                    <a:pt x="12840" y="22170"/>
                  </a:cubicBezTo>
                  <a:cubicBezTo>
                    <a:pt x="12844" y="22146"/>
                    <a:pt x="12848" y="22121"/>
                    <a:pt x="12848" y="22097"/>
                  </a:cubicBezTo>
                  <a:cubicBezTo>
                    <a:pt x="13116" y="19197"/>
                    <a:pt x="13790" y="15330"/>
                    <a:pt x="15415" y="11638"/>
                  </a:cubicBezTo>
                  <a:cubicBezTo>
                    <a:pt x="17873" y="6073"/>
                    <a:pt x="20899" y="4046"/>
                    <a:pt x="22158" y="3404"/>
                  </a:cubicBezTo>
                  <a:cubicBezTo>
                    <a:pt x="20334" y="2352"/>
                    <a:pt x="18230" y="1491"/>
                    <a:pt x="15829" y="882"/>
                  </a:cubicBezTo>
                  <a:cubicBezTo>
                    <a:pt x="15821" y="882"/>
                    <a:pt x="15813" y="882"/>
                    <a:pt x="15809" y="878"/>
                  </a:cubicBezTo>
                  <a:cubicBezTo>
                    <a:pt x="15789" y="878"/>
                    <a:pt x="15769" y="873"/>
                    <a:pt x="15752" y="865"/>
                  </a:cubicBezTo>
                  <a:cubicBezTo>
                    <a:pt x="14830" y="634"/>
                    <a:pt x="13868" y="431"/>
                    <a:pt x="12864" y="276"/>
                  </a:cubicBezTo>
                  <a:cubicBezTo>
                    <a:pt x="12076" y="150"/>
                    <a:pt x="11300" y="61"/>
                    <a:pt x="10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0"/>
            <p:cNvSpPr/>
            <p:nvPr/>
          </p:nvSpPr>
          <p:spPr>
            <a:xfrm>
              <a:off x="7578807" y="1283476"/>
              <a:ext cx="637036" cy="405377"/>
            </a:xfrm>
            <a:custGeom>
              <a:avLst/>
              <a:gdLst/>
              <a:ahLst/>
              <a:cxnLst/>
              <a:rect l="l" t="t" r="r" b="b"/>
              <a:pathLst>
                <a:path w="31599" h="20108" extrusionOk="0">
                  <a:moveTo>
                    <a:pt x="16485" y="0"/>
                  </a:moveTo>
                  <a:cubicBezTo>
                    <a:pt x="14668" y="0"/>
                    <a:pt x="13148" y="174"/>
                    <a:pt x="11869" y="480"/>
                  </a:cubicBezTo>
                  <a:lnTo>
                    <a:pt x="11857" y="480"/>
                  </a:lnTo>
                  <a:cubicBezTo>
                    <a:pt x="11821" y="492"/>
                    <a:pt x="11780" y="504"/>
                    <a:pt x="11739" y="508"/>
                  </a:cubicBezTo>
                  <a:cubicBezTo>
                    <a:pt x="5317" y="2129"/>
                    <a:pt x="5159" y="7255"/>
                    <a:pt x="4233" y="11154"/>
                  </a:cubicBezTo>
                  <a:cubicBezTo>
                    <a:pt x="4083" y="11808"/>
                    <a:pt x="3863" y="12442"/>
                    <a:pt x="3579" y="13043"/>
                  </a:cubicBezTo>
                  <a:cubicBezTo>
                    <a:pt x="2214" y="15886"/>
                    <a:pt x="0" y="15955"/>
                    <a:pt x="0" y="15955"/>
                  </a:cubicBezTo>
                  <a:cubicBezTo>
                    <a:pt x="4" y="15955"/>
                    <a:pt x="4" y="15955"/>
                    <a:pt x="4" y="15960"/>
                  </a:cubicBezTo>
                  <a:cubicBezTo>
                    <a:pt x="2438" y="15846"/>
                    <a:pt x="4050" y="14164"/>
                    <a:pt x="5220" y="12145"/>
                  </a:cubicBezTo>
                  <a:cubicBezTo>
                    <a:pt x="6422" y="10074"/>
                    <a:pt x="7158" y="7657"/>
                    <a:pt x="7824" y="6207"/>
                  </a:cubicBezTo>
                  <a:cubicBezTo>
                    <a:pt x="7885" y="6073"/>
                    <a:pt x="7950" y="5947"/>
                    <a:pt x="8023" y="5821"/>
                  </a:cubicBezTo>
                  <a:cubicBezTo>
                    <a:pt x="8031" y="5805"/>
                    <a:pt x="8039" y="5793"/>
                    <a:pt x="8047" y="5776"/>
                  </a:cubicBezTo>
                  <a:cubicBezTo>
                    <a:pt x="8104" y="5667"/>
                    <a:pt x="8173" y="5561"/>
                    <a:pt x="8246" y="5464"/>
                  </a:cubicBezTo>
                  <a:cubicBezTo>
                    <a:pt x="8392" y="5236"/>
                    <a:pt x="8559" y="5025"/>
                    <a:pt x="8746" y="4830"/>
                  </a:cubicBezTo>
                  <a:lnTo>
                    <a:pt x="8762" y="4814"/>
                  </a:lnTo>
                  <a:cubicBezTo>
                    <a:pt x="8803" y="4769"/>
                    <a:pt x="8843" y="4724"/>
                    <a:pt x="8888" y="4684"/>
                  </a:cubicBezTo>
                  <a:cubicBezTo>
                    <a:pt x="8957" y="4619"/>
                    <a:pt x="9014" y="4558"/>
                    <a:pt x="9087" y="4497"/>
                  </a:cubicBezTo>
                  <a:cubicBezTo>
                    <a:pt x="9099" y="4485"/>
                    <a:pt x="9115" y="4477"/>
                    <a:pt x="9132" y="4460"/>
                  </a:cubicBezTo>
                  <a:cubicBezTo>
                    <a:pt x="9347" y="4282"/>
                    <a:pt x="9574" y="4119"/>
                    <a:pt x="9814" y="3981"/>
                  </a:cubicBezTo>
                  <a:cubicBezTo>
                    <a:pt x="9940" y="3904"/>
                    <a:pt x="10066" y="3835"/>
                    <a:pt x="10200" y="3778"/>
                  </a:cubicBezTo>
                  <a:cubicBezTo>
                    <a:pt x="10310" y="3725"/>
                    <a:pt x="10415" y="3672"/>
                    <a:pt x="10541" y="3624"/>
                  </a:cubicBezTo>
                  <a:cubicBezTo>
                    <a:pt x="10667" y="3575"/>
                    <a:pt x="10801" y="3526"/>
                    <a:pt x="10939" y="3481"/>
                  </a:cubicBezTo>
                  <a:cubicBezTo>
                    <a:pt x="11029" y="3449"/>
                    <a:pt x="11122" y="3420"/>
                    <a:pt x="11215" y="3392"/>
                  </a:cubicBezTo>
                  <a:lnTo>
                    <a:pt x="11345" y="3359"/>
                  </a:lnTo>
                  <a:cubicBezTo>
                    <a:pt x="11435" y="3331"/>
                    <a:pt x="11528" y="3311"/>
                    <a:pt x="11622" y="3286"/>
                  </a:cubicBezTo>
                  <a:lnTo>
                    <a:pt x="11638" y="3286"/>
                  </a:lnTo>
                  <a:cubicBezTo>
                    <a:pt x="11756" y="3262"/>
                    <a:pt x="11877" y="3234"/>
                    <a:pt x="11995" y="3209"/>
                  </a:cubicBezTo>
                  <a:cubicBezTo>
                    <a:pt x="12659" y="3094"/>
                    <a:pt x="13388" y="3039"/>
                    <a:pt x="14180" y="3039"/>
                  </a:cubicBezTo>
                  <a:cubicBezTo>
                    <a:pt x="14393" y="3039"/>
                    <a:pt x="14609" y="3043"/>
                    <a:pt x="14830" y="3051"/>
                  </a:cubicBezTo>
                  <a:cubicBezTo>
                    <a:pt x="14867" y="3051"/>
                    <a:pt x="14904" y="3051"/>
                    <a:pt x="14940" y="3055"/>
                  </a:cubicBezTo>
                  <a:cubicBezTo>
                    <a:pt x="15623" y="3083"/>
                    <a:pt x="16346" y="3148"/>
                    <a:pt x="17117" y="3250"/>
                  </a:cubicBezTo>
                  <a:cubicBezTo>
                    <a:pt x="17471" y="3294"/>
                    <a:pt x="17832" y="3347"/>
                    <a:pt x="18206" y="3408"/>
                  </a:cubicBezTo>
                  <a:cubicBezTo>
                    <a:pt x="18539" y="3465"/>
                    <a:pt x="18856" y="3518"/>
                    <a:pt x="19165" y="3579"/>
                  </a:cubicBezTo>
                  <a:cubicBezTo>
                    <a:pt x="19189" y="3591"/>
                    <a:pt x="19217" y="3595"/>
                    <a:pt x="19242" y="3595"/>
                  </a:cubicBezTo>
                  <a:cubicBezTo>
                    <a:pt x="19542" y="3656"/>
                    <a:pt x="19827" y="3725"/>
                    <a:pt x="20103" y="3794"/>
                  </a:cubicBezTo>
                  <a:cubicBezTo>
                    <a:pt x="20542" y="3904"/>
                    <a:pt x="20956" y="4018"/>
                    <a:pt x="21350" y="4152"/>
                  </a:cubicBezTo>
                  <a:cubicBezTo>
                    <a:pt x="21476" y="4188"/>
                    <a:pt x="21598" y="4233"/>
                    <a:pt x="21715" y="4277"/>
                  </a:cubicBezTo>
                  <a:cubicBezTo>
                    <a:pt x="22142" y="4424"/>
                    <a:pt x="22556" y="4598"/>
                    <a:pt x="22962" y="4793"/>
                  </a:cubicBezTo>
                  <a:cubicBezTo>
                    <a:pt x="23060" y="4838"/>
                    <a:pt x="23157" y="4891"/>
                    <a:pt x="23251" y="4931"/>
                  </a:cubicBezTo>
                  <a:cubicBezTo>
                    <a:pt x="23580" y="5106"/>
                    <a:pt x="23897" y="5297"/>
                    <a:pt x="24201" y="5512"/>
                  </a:cubicBezTo>
                  <a:cubicBezTo>
                    <a:pt x="24274" y="5561"/>
                    <a:pt x="24348" y="5610"/>
                    <a:pt x="24413" y="5663"/>
                  </a:cubicBezTo>
                  <a:cubicBezTo>
                    <a:pt x="24502" y="5728"/>
                    <a:pt x="24579" y="5793"/>
                    <a:pt x="24660" y="5858"/>
                  </a:cubicBezTo>
                  <a:cubicBezTo>
                    <a:pt x="24733" y="5918"/>
                    <a:pt x="24802" y="5979"/>
                    <a:pt x="24867" y="6040"/>
                  </a:cubicBezTo>
                  <a:cubicBezTo>
                    <a:pt x="25018" y="6174"/>
                    <a:pt x="25160" y="6312"/>
                    <a:pt x="25290" y="6467"/>
                  </a:cubicBezTo>
                  <a:cubicBezTo>
                    <a:pt x="25335" y="6512"/>
                    <a:pt x="25375" y="6556"/>
                    <a:pt x="25416" y="6609"/>
                  </a:cubicBezTo>
                  <a:cubicBezTo>
                    <a:pt x="25448" y="6642"/>
                    <a:pt x="25477" y="6678"/>
                    <a:pt x="25501" y="6719"/>
                  </a:cubicBezTo>
                  <a:cubicBezTo>
                    <a:pt x="25554" y="6776"/>
                    <a:pt x="25599" y="6841"/>
                    <a:pt x="25639" y="6906"/>
                  </a:cubicBezTo>
                  <a:cubicBezTo>
                    <a:pt x="25769" y="7088"/>
                    <a:pt x="25887" y="7279"/>
                    <a:pt x="25980" y="7478"/>
                  </a:cubicBezTo>
                  <a:cubicBezTo>
                    <a:pt x="26013" y="7543"/>
                    <a:pt x="26045" y="7604"/>
                    <a:pt x="26070" y="7673"/>
                  </a:cubicBezTo>
                  <a:cubicBezTo>
                    <a:pt x="26090" y="7718"/>
                    <a:pt x="26110" y="7767"/>
                    <a:pt x="26131" y="7819"/>
                  </a:cubicBezTo>
                  <a:cubicBezTo>
                    <a:pt x="26151" y="7876"/>
                    <a:pt x="26167" y="7925"/>
                    <a:pt x="26192" y="7982"/>
                  </a:cubicBezTo>
                  <a:cubicBezTo>
                    <a:pt x="26240" y="8136"/>
                    <a:pt x="26281" y="8299"/>
                    <a:pt x="26313" y="8461"/>
                  </a:cubicBezTo>
                  <a:cubicBezTo>
                    <a:pt x="26330" y="8530"/>
                    <a:pt x="26342" y="8603"/>
                    <a:pt x="26350" y="8677"/>
                  </a:cubicBezTo>
                  <a:cubicBezTo>
                    <a:pt x="26667" y="10996"/>
                    <a:pt x="26110" y="19055"/>
                    <a:pt x="30660" y="20017"/>
                  </a:cubicBezTo>
                  <a:cubicBezTo>
                    <a:pt x="30951" y="20075"/>
                    <a:pt x="31246" y="20107"/>
                    <a:pt x="31545" y="20107"/>
                  </a:cubicBezTo>
                  <a:cubicBezTo>
                    <a:pt x="31563" y="20107"/>
                    <a:pt x="31580" y="20107"/>
                    <a:pt x="31598" y="20107"/>
                  </a:cubicBezTo>
                  <a:cubicBezTo>
                    <a:pt x="31574" y="20107"/>
                    <a:pt x="31553" y="20103"/>
                    <a:pt x="31529" y="20103"/>
                  </a:cubicBezTo>
                  <a:cubicBezTo>
                    <a:pt x="28263" y="19806"/>
                    <a:pt x="27942" y="16102"/>
                    <a:pt x="28584" y="12267"/>
                  </a:cubicBezTo>
                  <a:cubicBezTo>
                    <a:pt x="29019" y="9651"/>
                    <a:pt x="28523" y="4907"/>
                    <a:pt x="24571" y="2149"/>
                  </a:cubicBezTo>
                  <a:cubicBezTo>
                    <a:pt x="24445" y="2056"/>
                    <a:pt x="24311" y="1970"/>
                    <a:pt x="24173" y="1885"/>
                  </a:cubicBezTo>
                  <a:cubicBezTo>
                    <a:pt x="22377" y="756"/>
                    <a:pt x="19920" y="17"/>
                    <a:pt x="16610" y="0"/>
                  </a:cubicBezTo>
                  <a:cubicBezTo>
                    <a:pt x="16568" y="0"/>
                    <a:pt x="16526" y="0"/>
                    <a:pt x="16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0"/>
            <p:cNvSpPr/>
            <p:nvPr/>
          </p:nvSpPr>
          <p:spPr>
            <a:xfrm>
              <a:off x="7563747" y="1007637"/>
              <a:ext cx="257544" cy="252524"/>
            </a:xfrm>
            <a:custGeom>
              <a:avLst/>
              <a:gdLst/>
              <a:ahLst/>
              <a:cxnLst/>
              <a:rect l="l" t="t" r="r" b="b"/>
              <a:pathLst>
                <a:path w="12775" h="12526" extrusionOk="0">
                  <a:moveTo>
                    <a:pt x="7430" y="1"/>
                  </a:moveTo>
                  <a:cubicBezTo>
                    <a:pt x="5345" y="1"/>
                    <a:pt x="3125" y="1340"/>
                    <a:pt x="1808" y="3621"/>
                  </a:cubicBezTo>
                  <a:cubicBezTo>
                    <a:pt x="0" y="6757"/>
                    <a:pt x="581" y="10481"/>
                    <a:pt x="3107" y="11940"/>
                  </a:cubicBezTo>
                  <a:cubicBezTo>
                    <a:pt x="3797" y="12337"/>
                    <a:pt x="4561" y="12526"/>
                    <a:pt x="5343" y="12526"/>
                  </a:cubicBezTo>
                  <a:cubicBezTo>
                    <a:pt x="7428" y="12526"/>
                    <a:pt x="9646" y="11186"/>
                    <a:pt x="10963" y="8905"/>
                  </a:cubicBezTo>
                  <a:cubicBezTo>
                    <a:pt x="12775" y="5770"/>
                    <a:pt x="12190" y="2045"/>
                    <a:pt x="9663" y="587"/>
                  </a:cubicBezTo>
                  <a:cubicBezTo>
                    <a:pt x="8974" y="189"/>
                    <a:pt x="8212" y="1"/>
                    <a:pt x="7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0"/>
            <p:cNvSpPr/>
            <p:nvPr/>
          </p:nvSpPr>
          <p:spPr>
            <a:xfrm>
              <a:off x="7909723" y="1156362"/>
              <a:ext cx="89531" cy="87837"/>
            </a:xfrm>
            <a:custGeom>
              <a:avLst/>
              <a:gdLst/>
              <a:ahLst/>
              <a:cxnLst/>
              <a:rect l="l" t="t" r="r" b="b"/>
              <a:pathLst>
                <a:path w="4441" h="4357" extrusionOk="0">
                  <a:moveTo>
                    <a:pt x="2584" y="1"/>
                  </a:moveTo>
                  <a:cubicBezTo>
                    <a:pt x="1859" y="1"/>
                    <a:pt x="1088" y="468"/>
                    <a:pt x="630" y="1260"/>
                  </a:cubicBezTo>
                  <a:cubicBezTo>
                    <a:pt x="1" y="2349"/>
                    <a:pt x="200" y="3645"/>
                    <a:pt x="1081" y="4152"/>
                  </a:cubicBezTo>
                  <a:cubicBezTo>
                    <a:pt x="1320" y="4291"/>
                    <a:pt x="1584" y="4356"/>
                    <a:pt x="1855" y="4356"/>
                  </a:cubicBezTo>
                  <a:cubicBezTo>
                    <a:pt x="2580" y="4356"/>
                    <a:pt x="3352" y="3889"/>
                    <a:pt x="3811" y="3096"/>
                  </a:cubicBezTo>
                  <a:cubicBezTo>
                    <a:pt x="4440" y="2008"/>
                    <a:pt x="4237" y="712"/>
                    <a:pt x="3360" y="204"/>
                  </a:cubicBezTo>
                  <a:cubicBezTo>
                    <a:pt x="3120" y="66"/>
                    <a:pt x="2855"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0"/>
            <p:cNvSpPr/>
            <p:nvPr/>
          </p:nvSpPr>
          <p:spPr>
            <a:xfrm>
              <a:off x="7821117" y="1207752"/>
              <a:ext cx="63726" cy="62536"/>
            </a:xfrm>
            <a:custGeom>
              <a:avLst/>
              <a:gdLst/>
              <a:ahLst/>
              <a:cxnLst/>
              <a:rect l="l" t="t" r="r" b="b"/>
              <a:pathLst>
                <a:path w="3161" h="3102" extrusionOk="0">
                  <a:moveTo>
                    <a:pt x="1841" y="0"/>
                  </a:moveTo>
                  <a:cubicBezTo>
                    <a:pt x="1325" y="0"/>
                    <a:pt x="775" y="332"/>
                    <a:pt x="447" y="897"/>
                  </a:cubicBezTo>
                  <a:cubicBezTo>
                    <a:pt x="1" y="1673"/>
                    <a:pt x="147" y="2595"/>
                    <a:pt x="768" y="2956"/>
                  </a:cubicBezTo>
                  <a:cubicBezTo>
                    <a:pt x="939" y="3055"/>
                    <a:pt x="1128" y="3101"/>
                    <a:pt x="1321" y="3101"/>
                  </a:cubicBezTo>
                  <a:cubicBezTo>
                    <a:pt x="1838" y="3101"/>
                    <a:pt x="2389" y="2769"/>
                    <a:pt x="2714" y="2205"/>
                  </a:cubicBezTo>
                  <a:cubicBezTo>
                    <a:pt x="3161" y="1433"/>
                    <a:pt x="3015" y="507"/>
                    <a:pt x="2393" y="145"/>
                  </a:cubicBezTo>
                  <a:cubicBezTo>
                    <a:pt x="2223" y="47"/>
                    <a:pt x="2034" y="0"/>
                    <a:pt x="1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0"/>
            <p:cNvSpPr/>
            <p:nvPr/>
          </p:nvSpPr>
          <p:spPr>
            <a:xfrm>
              <a:off x="8003974" y="1219708"/>
              <a:ext cx="63746" cy="62536"/>
            </a:xfrm>
            <a:custGeom>
              <a:avLst/>
              <a:gdLst/>
              <a:ahLst/>
              <a:cxnLst/>
              <a:rect l="l" t="t" r="r" b="b"/>
              <a:pathLst>
                <a:path w="3162" h="3102" extrusionOk="0">
                  <a:moveTo>
                    <a:pt x="1840" y="0"/>
                  </a:moveTo>
                  <a:cubicBezTo>
                    <a:pt x="1323" y="0"/>
                    <a:pt x="773" y="332"/>
                    <a:pt x="448" y="897"/>
                  </a:cubicBezTo>
                  <a:cubicBezTo>
                    <a:pt x="1" y="1673"/>
                    <a:pt x="147" y="2595"/>
                    <a:pt x="769" y="2956"/>
                  </a:cubicBezTo>
                  <a:cubicBezTo>
                    <a:pt x="939" y="3055"/>
                    <a:pt x="1128" y="3101"/>
                    <a:pt x="1322" y="3101"/>
                  </a:cubicBezTo>
                  <a:cubicBezTo>
                    <a:pt x="1838" y="3101"/>
                    <a:pt x="2389" y="2769"/>
                    <a:pt x="2714" y="2205"/>
                  </a:cubicBezTo>
                  <a:cubicBezTo>
                    <a:pt x="3161" y="1429"/>
                    <a:pt x="3015" y="507"/>
                    <a:pt x="2393" y="145"/>
                  </a:cubicBezTo>
                  <a:cubicBezTo>
                    <a:pt x="2223" y="47"/>
                    <a:pt x="2034" y="0"/>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0"/>
            <p:cNvSpPr/>
            <p:nvPr/>
          </p:nvSpPr>
          <p:spPr>
            <a:xfrm>
              <a:off x="8097660" y="1096404"/>
              <a:ext cx="257564" cy="252605"/>
            </a:xfrm>
            <a:custGeom>
              <a:avLst/>
              <a:gdLst/>
              <a:ahLst/>
              <a:cxnLst/>
              <a:rect l="l" t="t" r="r" b="b"/>
              <a:pathLst>
                <a:path w="12776" h="12530" extrusionOk="0">
                  <a:moveTo>
                    <a:pt x="7431" y="1"/>
                  </a:moveTo>
                  <a:cubicBezTo>
                    <a:pt x="5346" y="1"/>
                    <a:pt x="3127" y="1340"/>
                    <a:pt x="1812" y="3621"/>
                  </a:cubicBezTo>
                  <a:cubicBezTo>
                    <a:pt x="1" y="6757"/>
                    <a:pt x="582" y="10482"/>
                    <a:pt x="3112" y="11944"/>
                  </a:cubicBezTo>
                  <a:cubicBezTo>
                    <a:pt x="3800" y="12341"/>
                    <a:pt x="4562" y="12529"/>
                    <a:pt x="5343" y="12529"/>
                  </a:cubicBezTo>
                  <a:cubicBezTo>
                    <a:pt x="7428" y="12529"/>
                    <a:pt x="9649" y="11187"/>
                    <a:pt x="10964" y="8906"/>
                  </a:cubicBezTo>
                  <a:cubicBezTo>
                    <a:pt x="12775" y="5770"/>
                    <a:pt x="12195" y="2045"/>
                    <a:pt x="9664" y="587"/>
                  </a:cubicBezTo>
                  <a:cubicBezTo>
                    <a:pt x="8975" y="189"/>
                    <a:pt x="8212"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0"/>
            <p:cNvSpPr/>
            <p:nvPr/>
          </p:nvSpPr>
          <p:spPr>
            <a:xfrm>
              <a:off x="8215176" y="1123097"/>
              <a:ext cx="56186" cy="55097"/>
            </a:xfrm>
            <a:custGeom>
              <a:avLst/>
              <a:gdLst/>
              <a:ahLst/>
              <a:cxnLst/>
              <a:rect l="l" t="t" r="r" b="b"/>
              <a:pathLst>
                <a:path w="2787" h="2733" extrusionOk="0">
                  <a:moveTo>
                    <a:pt x="1620" y="0"/>
                  </a:moveTo>
                  <a:cubicBezTo>
                    <a:pt x="1166" y="0"/>
                    <a:pt x="684" y="291"/>
                    <a:pt x="395" y="790"/>
                  </a:cubicBezTo>
                  <a:cubicBezTo>
                    <a:pt x="1" y="1472"/>
                    <a:pt x="126" y="2285"/>
                    <a:pt x="679" y="2606"/>
                  </a:cubicBezTo>
                  <a:cubicBezTo>
                    <a:pt x="829" y="2692"/>
                    <a:pt x="995" y="2733"/>
                    <a:pt x="1165" y="2733"/>
                  </a:cubicBezTo>
                  <a:cubicBezTo>
                    <a:pt x="1620" y="2733"/>
                    <a:pt x="2103" y="2440"/>
                    <a:pt x="2393" y="1944"/>
                  </a:cubicBezTo>
                  <a:cubicBezTo>
                    <a:pt x="2787" y="1261"/>
                    <a:pt x="2661" y="449"/>
                    <a:pt x="2109" y="128"/>
                  </a:cubicBezTo>
                  <a:cubicBezTo>
                    <a:pt x="1958" y="41"/>
                    <a:pt x="1791" y="0"/>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0"/>
            <p:cNvSpPr/>
            <p:nvPr/>
          </p:nvSpPr>
          <p:spPr>
            <a:xfrm>
              <a:off x="8136892" y="1183257"/>
              <a:ext cx="56186" cy="55097"/>
            </a:xfrm>
            <a:custGeom>
              <a:avLst/>
              <a:gdLst/>
              <a:ahLst/>
              <a:cxnLst/>
              <a:rect l="l" t="t" r="r" b="b"/>
              <a:pathLst>
                <a:path w="2787" h="2733" extrusionOk="0">
                  <a:moveTo>
                    <a:pt x="1619" y="0"/>
                  </a:moveTo>
                  <a:cubicBezTo>
                    <a:pt x="1165" y="0"/>
                    <a:pt x="684" y="292"/>
                    <a:pt x="398" y="788"/>
                  </a:cubicBezTo>
                  <a:cubicBezTo>
                    <a:pt x="0" y="1474"/>
                    <a:pt x="130" y="2282"/>
                    <a:pt x="679" y="2603"/>
                  </a:cubicBezTo>
                  <a:cubicBezTo>
                    <a:pt x="830" y="2691"/>
                    <a:pt x="997" y="2733"/>
                    <a:pt x="1169" y="2733"/>
                  </a:cubicBezTo>
                  <a:cubicBezTo>
                    <a:pt x="1623" y="2733"/>
                    <a:pt x="2107" y="2440"/>
                    <a:pt x="2393" y="1941"/>
                  </a:cubicBezTo>
                  <a:cubicBezTo>
                    <a:pt x="2787" y="1259"/>
                    <a:pt x="2661" y="446"/>
                    <a:pt x="2108" y="129"/>
                  </a:cubicBezTo>
                  <a:cubicBezTo>
                    <a:pt x="1957" y="42"/>
                    <a:pt x="1790" y="0"/>
                    <a:pt x="1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0"/>
            <p:cNvSpPr/>
            <p:nvPr/>
          </p:nvSpPr>
          <p:spPr>
            <a:xfrm>
              <a:off x="8178826" y="1263658"/>
              <a:ext cx="56186" cy="55117"/>
            </a:xfrm>
            <a:custGeom>
              <a:avLst/>
              <a:gdLst/>
              <a:ahLst/>
              <a:cxnLst/>
              <a:rect l="l" t="t" r="r" b="b"/>
              <a:pathLst>
                <a:path w="2787" h="2734" extrusionOk="0">
                  <a:moveTo>
                    <a:pt x="1618" y="1"/>
                  </a:moveTo>
                  <a:cubicBezTo>
                    <a:pt x="1163" y="1"/>
                    <a:pt x="680" y="293"/>
                    <a:pt x="394" y="788"/>
                  </a:cubicBezTo>
                  <a:cubicBezTo>
                    <a:pt x="0" y="1471"/>
                    <a:pt x="126" y="2283"/>
                    <a:pt x="678" y="2604"/>
                  </a:cubicBezTo>
                  <a:cubicBezTo>
                    <a:pt x="830" y="2692"/>
                    <a:pt x="997" y="2733"/>
                    <a:pt x="1168" y="2733"/>
                  </a:cubicBezTo>
                  <a:cubicBezTo>
                    <a:pt x="1621" y="2733"/>
                    <a:pt x="2103" y="2440"/>
                    <a:pt x="2393" y="1942"/>
                  </a:cubicBezTo>
                  <a:cubicBezTo>
                    <a:pt x="2787" y="1259"/>
                    <a:pt x="2661" y="447"/>
                    <a:pt x="2108" y="130"/>
                  </a:cubicBezTo>
                  <a:cubicBezTo>
                    <a:pt x="1957" y="42"/>
                    <a:pt x="1789"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0"/>
            <p:cNvSpPr/>
            <p:nvPr/>
          </p:nvSpPr>
          <p:spPr>
            <a:xfrm>
              <a:off x="8256525" y="1210756"/>
              <a:ext cx="56206" cy="55117"/>
            </a:xfrm>
            <a:custGeom>
              <a:avLst/>
              <a:gdLst/>
              <a:ahLst/>
              <a:cxnLst/>
              <a:rect l="l" t="t" r="r" b="b"/>
              <a:pathLst>
                <a:path w="2788" h="2734" extrusionOk="0">
                  <a:moveTo>
                    <a:pt x="1619" y="1"/>
                  </a:moveTo>
                  <a:cubicBezTo>
                    <a:pt x="1166" y="1"/>
                    <a:pt x="685" y="293"/>
                    <a:pt x="399" y="788"/>
                  </a:cubicBezTo>
                  <a:cubicBezTo>
                    <a:pt x="1" y="1475"/>
                    <a:pt x="131" y="2283"/>
                    <a:pt x="679" y="2604"/>
                  </a:cubicBezTo>
                  <a:cubicBezTo>
                    <a:pt x="830" y="2692"/>
                    <a:pt x="998" y="2733"/>
                    <a:pt x="1169" y="2733"/>
                  </a:cubicBezTo>
                  <a:cubicBezTo>
                    <a:pt x="1624" y="2733"/>
                    <a:pt x="2107" y="2441"/>
                    <a:pt x="2393" y="1946"/>
                  </a:cubicBezTo>
                  <a:cubicBezTo>
                    <a:pt x="2787" y="1259"/>
                    <a:pt x="2661" y="451"/>
                    <a:pt x="2109" y="130"/>
                  </a:cubicBezTo>
                  <a:cubicBezTo>
                    <a:pt x="1958" y="42"/>
                    <a:pt x="1790"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0"/>
            <p:cNvSpPr/>
            <p:nvPr/>
          </p:nvSpPr>
          <p:spPr>
            <a:xfrm>
              <a:off x="7619431" y="1065861"/>
              <a:ext cx="155917" cy="146745"/>
            </a:xfrm>
            <a:custGeom>
              <a:avLst/>
              <a:gdLst/>
              <a:ahLst/>
              <a:cxnLst/>
              <a:rect l="l" t="t" r="r" b="b"/>
              <a:pathLst>
                <a:path w="7734" h="7279" extrusionOk="0">
                  <a:moveTo>
                    <a:pt x="4178" y="1"/>
                  </a:moveTo>
                  <a:cubicBezTo>
                    <a:pt x="3713" y="1"/>
                    <a:pt x="3298" y="297"/>
                    <a:pt x="3152" y="741"/>
                  </a:cubicBezTo>
                  <a:cubicBezTo>
                    <a:pt x="2884" y="1545"/>
                    <a:pt x="2620" y="2467"/>
                    <a:pt x="2620" y="2467"/>
                  </a:cubicBezTo>
                  <a:lnTo>
                    <a:pt x="1198" y="2467"/>
                  </a:lnTo>
                  <a:cubicBezTo>
                    <a:pt x="687" y="2467"/>
                    <a:pt x="244" y="2829"/>
                    <a:pt x="138" y="3333"/>
                  </a:cubicBezTo>
                  <a:lnTo>
                    <a:pt x="134" y="3365"/>
                  </a:lnTo>
                  <a:cubicBezTo>
                    <a:pt x="0" y="4015"/>
                    <a:pt x="488" y="4632"/>
                    <a:pt x="1154" y="4657"/>
                  </a:cubicBezTo>
                  <a:cubicBezTo>
                    <a:pt x="1771" y="4677"/>
                    <a:pt x="2380" y="4701"/>
                    <a:pt x="2380" y="4701"/>
                  </a:cubicBezTo>
                  <a:cubicBezTo>
                    <a:pt x="2242" y="5071"/>
                    <a:pt x="2137" y="5550"/>
                    <a:pt x="2060" y="5977"/>
                  </a:cubicBezTo>
                  <a:cubicBezTo>
                    <a:pt x="1954" y="6598"/>
                    <a:pt x="2397" y="7183"/>
                    <a:pt x="3026" y="7240"/>
                  </a:cubicBezTo>
                  <a:cubicBezTo>
                    <a:pt x="3201" y="7256"/>
                    <a:pt x="3372" y="7269"/>
                    <a:pt x="3526" y="7277"/>
                  </a:cubicBezTo>
                  <a:cubicBezTo>
                    <a:pt x="3549" y="7278"/>
                    <a:pt x="3572" y="7279"/>
                    <a:pt x="3595" y="7279"/>
                  </a:cubicBezTo>
                  <a:cubicBezTo>
                    <a:pt x="4067" y="7279"/>
                    <a:pt x="4483" y="6966"/>
                    <a:pt x="4619" y="6513"/>
                  </a:cubicBezTo>
                  <a:cubicBezTo>
                    <a:pt x="4805" y="5887"/>
                    <a:pt x="5013" y="5181"/>
                    <a:pt x="5013" y="5181"/>
                  </a:cubicBezTo>
                  <a:lnTo>
                    <a:pt x="6536" y="5181"/>
                  </a:lnTo>
                  <a:cubicBezTo>
                    <a:pt x="6539" y="5181"/>
                    <a:pt x="6542" y="5181"/>
                    <a:pt x="6545" y="5181"/>
                  </a:cubicBezTo>
                  <a:cubicBezTo>
                    <a:pt x="7045" y="5181"/>
                    <a:pt x="7479" y="4837"/>
                    <a:pt x="7588" y="4348"/>
                  </a:cubicBezTo>
                  <a:cubicBezTo>
                    <a:pt x="7608" y="4246"/>
                    <a:pt x="7628" y="4145"/>
                    <a:pt x="7641" y="4043"/>
                  </a:cubicBezTo>
                  <a:cubicBezTo>
                    <a:pt x="7734" y="3446"/>
                    <a:pt x="7295" y="2898"/>
                    <a:pt x="6694" y="2825"/>
                  </a:cubicBezTo>
                  <a:cubicBezTo>
                    <a:pt x="5991" y="2740"/>
                    <a:pt x="5252" y="2707"/>
                    <a:pt x="5252" y="2707"/>
                  </a:cubicBezTo>
                  <a:lnTo>
                    <a:pt x="5614" y="1399"/>
                  </a:lnTo>
                  <a:cubicBezTo>
                    <a:pt x="5788" y="761"/>
                    <a:pt x="5358" y="120"/>
                    <a:pt x="4700" y="42"/>
                  </a:cubicBezTo>
                  <a:cubicBezTo>
                    <a:pt x="4537" y="22"/>
                    <a:pt x="4375" y="10"/>
                    <a:pt x="4225" y="2"/>
                  </a:cubicBezTo>
                  <a:cubicBezTo>
                    <a:pt x="4209" y="1"/>
                    <a:pt x="419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0"/>
            <p:cNvSpPr/>
            <p:nvPr/>
          </p:nvSpPr>
          <p:spPr>
            <a:xfrm>
              <a:off x="7875652" y="1119468"/>
              <a:ext cx="58081" cy="25019"/>
            </a:xfrm>
            <a:custGeom>
              <a:avLst/>
              <a:gdLst/>
              <a:ahLst/>
              <a:cxnLst/>
              <a:rect l="l" t="t" r="r" b="b"/>
              <a:pathLst>
                <a:path w="2881" h="1241" extrusionOk="0">
                  <a:moveTo>
                    <a:pt x="664" y="1"/>
                  </a:moveTo>
                  <a:cubicBezTo>
                    <a:pt x="464" y="1"/>
                    <a:pt x="281" y="108"/>
                    <a:pt x="188" y="288"/>
                  </a:cubicBezTo>
                  <a:lnTo>
                    <a:pt x="180" y="300"/>
                  </a:lnTo>
                  <a:cubicBezTo>
                    <a:pt x="1" y="637"/>
                    <a:pt x="220" y="1047"/>
                    <a:pt x="598" y="1084"/>
                  </a:cubicBezTo>
                  <a:lnTo>
                    <a:pt x="2186" y="1238"/>
                  </a:lnTo>
                  <a:cubicBezTo>
                    <a:pt x="2203" y="1240"/>
                    <a:pt x="2219" y="1240"/>
                    <a:pt x="2235" y="1240"/>
                  </a:cubicBezTo>
                  <a:cubicBezTo>
                    <a:pt x="2444" y="1240"/>
                    <a:pt x="2636" y="1122"/>
                    <a:pt x="2722" y="929"/>
                  </a:cubicBezTo>
                  <a:cubicBezTo>
                    <a:pt x="2881" y="596"/>
                    <a:pt x="2661" y="206"/>
                    <a:pt x="2292" y="170"/>
                  </a:cubicBezTo>
                  <a:lnTo>
                    <a:pt x="716" y="3"/>
                  </a:lnTo>
                  <a:cubicBezTo>
                    <a:pt x="698" y="2"/>
                    <a:pt x="681"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0"/>
            <p:cNvSpPr/>
            <p:nvPr/>
          </p:nvSpPr>
          <p:spPr>
            <a:xfrm>
              <a:off x="8015606" y="1138298"/>
              <a:ext cx="58162" cy="24938"/>
            </a:xfrm>
            <a:custGeom>
              <a:avLst/>
              <a:gdLst/>
              <a:ahLst/>
              <a:cxnLst/>
              <a:rect l="l" t="t" r="r" b="b"/>
              <a:pathLst>
                <a:path w="2885" h="1237" extrusionOk="0">
                  <a:moveTo>
                    <a:pt x="657" y="0"/>
                  </a:moveTo>
                  <a:cubicBezTo>
                    <a:pt x="460" y="0"/>
                    <a:pt x="280" y="110"/>
                    <a:pt x="188" y="284"/>
                  </a:cubicBezTo>
                  <a:lnTo>
                    <a:pt x="179" y="296"/>
                  </a:lnTo>
                  <a:cubicBezTo>
                    <a:pt x="1" y="633"/>
                    <a:pt x="224" y="1043"/>
                    <a:pt x="602" y="1080"/>
                  </a:cubicBezTo>
                  <a:lnTo>
                    <a:pt x="2190" y="1234"/>
                  </a:lnTo>
                  <a:cubicBezTo>
                    <a:pt x="2206" y="1236"/>
                    <a:pt x="2222" y="1237"/>
                    <a:pt x="2238" y="1237"/>
                  </a:cubicBezTo>
                  <a:cubicBezTo>
                    <a:pt x="2444" y="1237"/>
                    <a:pt x="2636" y="1118"/>
                    <a:pt x="2726" y="930"/>
                  </a:cubicBezTo>
                  <a:cubicBezTo>
                    <a:pt x="2885" y="593"/>
                    <a:pt x="2665" y="203"/>
                    <a:pt x="2296" y="166"/>
                  </a:cubicBezTo>
                  <a:lnTo>
                    <a:pt x="716" y="4"/>
                  </a:lnTo>
                  <a:cubicBezTo>
                    <a:pt x="696" y="1"/>
                    <a:pt x="676" y="0"/>
                    <a:pt x="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0"/>
            <p:cNvSpPr/>
            <p:nvPr/>
          </p:nvSpPr>
          <p:spPr>
            <a:xfrm>
              <a:off x="7896296" y="1154387"/>
              <a:ext cx="89531" cy="87777"/>
            </a:xfrm>
            <a:custGeom>
              <a:avLst/>
              <a:gdLst/>
              <a:ahLst/>
              <a:cxnLst/>
              <a:rect l="l" t="t" r="r" b="b"/>
              <a:pathLst>
                <a:path w="4441" h="4354" extrusionOk="0">
                  <a:moveTo>
                    <a:pt x="2583" y="0"/>
                  </a:moveTo>
                  <a:cubicBezTo>
                    <a:pt x="1859" y="0"/>
                    <a:pt x="1088" y="466"/>
                    <a:pt x="630" y="1257"/>
                  </a:cubicBezTo>
                  <a:cubicBezTo>
                    <a:pt x="0" y="2349"/>
                    <a:pt x="204" y="3641"/>
                    <a:pt x="1081" y="4149"/>
                  </a:cubicBezTo>
                  <a:cubicBezTo>
                    <a:pt x="1322" y="4288"/>
                    <a:pt x="1588" y="4353"/>
                    <a:pt x="1860" y="4353"/>
                  </a:cubicBezTo>
                  <a:cubicBezTo>
                    <a:pt x="2584" y="4353"/>
                    <a:pt x="3353" y="3888"/>
                    <a:pt x="3811" y="3097"/>
                  </a:cubicBezTo>
                  <a:cubicBezTo>
                    <a:pt x="4440" y="2004"/>
                    <a:pt x="4237" y="708"/>
                    <a:pt x="3360" y="205"/>
                  </a:cubicBezTo>
                  <a:cubicBezTo>
                    <a:pt x="3120" y="66"/>
                    <a:pt x="2855" y="0"/>
                    <a:pt x="2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0"/>
            <p:cNvSpPr/>
            <p:nvPr/>
          </p:nvSpPr>
          <p:spPr>
            <a:xfrm>
              <a:off x="7811622" y="1206361"/>
              <a:ext cx="63726" cy="62536"/>
            </a:xfrm>
            <a:custGeom>
              <a:avLst/>
              <a:gdLst/>
              <a:ahLst/>
              <a:cxnLst/>
              <a:rect l="l" t="t" r="r" b="b"/>
              <a:pathLst>
                <a:path w="3161" h="3102" extrusionOk="0">
                  <a:moveTo>
                    <a:pt x="1838" y="0"/>
                  </a:moveTo>
                  <a:cubicBezTo>
                    <a:pt x="1323" y="0"/>
                    <a:pt x="772" y="332"/>
                    <a:pt x="447" y="897"/>
                  </a:cubicBezTo>
                  <a:cubicBezTo>
                    <a:pt x="0" y="1672"/>
                    <a:pt x="147" y="2595"/>
                    <a:pt x="768" y="2956"/>
                  </a:cubicBezTo>
                  <a:cubicBezTo>
                    <a:pt x="939" y="3055"/>
                    <a:pt x="1127" y="3101"/>
                    <a:pt x="1320" y="3101"/>
                  </a:cubicBezTo>
                  <a:cubicBezTo>
                    <a:pt x="1836" y="3101"/>
                    <a:pt x="2386" y="2769"/>
                    <a:pt x="2714" y="2205"/>
                  </a:cubicBezTo>
                  <a:cubicBezTo>
                    <a:pt x="3161" y="1429"/>
                    <a:pt x="3014" y="507"/>
                    <a:pt x="2389" y="145"/>
                  </a:cubicBezTo>
                  <a:cubicBezTo>
                    <a:pt x="2219" y="47"/>
                    <a:pt x="2031" y="0"/>
                    <a:pt x="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0"/>
            <p:cNvSpPr/>
            <p:nvPr/>
          </p:nvSpPr>
          <p:spPr>
            <a:xfrm>
              <a:off x="7994478" y="1218256"/>
              <a:ext cx="63726" cy="62516"/>
            </a:xfrm>
            <a:custGeom>
              <a:avLst/>
              <a:gdLst/>
              <a:ahLst/>
              <a:cxnLst/>
              <a:rect l="l" t="t" r="r" b="b"/>
              <a:pathLst>
                <a:path w="3161" h="3101" extrusionOk="0">
                  <a:moveTo>
                    <a:pt x="1839" y="1"/>
                  </a:moveTo>
                  <a:cubicBezTo>
                    <a:pt x="1324" y="1"/>
                    <a:pt x="773" y="331"/>
                    <a:pt x="448" y="896"/>
                  </a:cubicBezTo>
                  <a:cubicBezTo>
                    <a:pt x="1" y="1671"/>
                    <a:pt x="143" y="2594"/>
                    <a:pt x="768" y="2955"/>
                  </a:cubicBezTo>
                  <a:cubicBezTo>
                    <a:pt x="939" y="3054"/>
                    <a:pt x="1127" y="3100"/>
                    <a:pt x="1321" y="3100"/>
                  </a:cubicBezTo>
                  <a:cubicBezTo>
                    <a:pt x="1837" y="3100"/>
                    <a:pt x="2386" y="2768"/>
                    <a:pt x="2714" y="2204"/>
                  </a:cubicBezTo>
                  <a:cubicBezTo>
                    <a:pt x="3161" y="1432"/>
                    <a:pt x="3015" y="506"/>
                    <a:pt x="2389" y="144"/>
                  </a:cubicBezTo>
                  <a:cubicBezTo>
                    <a:pt x="2220" y="47"/>
                    <a:pt x="2032"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40"/>
          <p:cNvGrpSpPr/>
          <p:nvPr/>
        </p:nvGrpSpPr>
        <p:grpSpPr>
          <a:xfrm>
            <a:off x="6309511" y="1126668"/>
            <a:ext cx="692651" cy="720982"/>
            <a:chOff x="6225649" y="692968"/>
            <a:chExt cx="692651" cy="720982"/>
          </a:xfrm>
        </p:grpSpPr>
        <p:sp>
          <p:nvSpPr>
            <p:cNvPr id="1333" name="Google Shape;1333;p40"/>
            <p:cNvSpPr/>
            <p:nvPr/>
          </p:nvSpPr>
          <p:spPr>
            <a:xfrm>
              <a:off x="6518159" y="785969"/>
              <a:ext cx="387354" cy="608933"/>
            </a:xfrm>
            <a:custGeom>
              <a:avLst/>
              <a:gdLst/>
              <a:ahLst/>
              <a:cxnLst/>
              <a:rect l="l" t="t" r="r" b="b"/>
              <a:pathLst>
                <a:path w="19214" h="30205" extrusionOk="0">
                  <a:moveTo>
                    <a:pt x="11247" y="0"/>
                  </a:moveTo>
                  <a:cubicBezTo>
                    <a:pt x="9308" y="0"/>
                    <a:pt x="7560" y="565"/>
                    <a:pt x="6784" y="1455"/>
                  </a:cubicBezTo>
                  <a:cubicBezTo>
                    <a:pt x="6784" y="1455"/>
                    <a:pt x="10533" y="2650"/>
                    <a:pt x="10192" y="10639"/>
                  </a:cubicBezTo>
                  <a:cubicBezTo>
                    <a:pt x="9876" y="17954"/>
                    <a:pt x="6533" y="26236"/>
                    <a:pt x="1450" y="26236"/>
                  </a:cubicBezTo>
                  <a:cubicBezTo>
                    <a:pt x="982" y="26236"/>
                    <a:pt x="498" y="26166"/>
                    <a:pt x="1" y="26018"/>
                  </a:cubicBezTo>
                  <a:lnTo>
                    <a:pt x="1" y="26018"/>
                  </a:lnTo>
                  <a:cubicBezTo>
                    <a:pt x="1" y="26018"/>
                    <a:pt x="2389" y="30205"/>
                    <a:pt x="6789" y="30205"/>
                  </a:cubicBezTo>
                  <a:cubicBezTo>
                    <a:pt x="7566" y="30205"/>
                    <a:pt x="8406" y="30074"/>
                    <a:pt x="9306" y="29767"/>
                  </a:cubicBezTo>
                  <a:cubicBezTo>
                    <a:pt x="15286" y="27728"/>
                    <a:pt x="19213" y="16785"/>
                    <a:pt x="18734" y="6378"/>
                  </a:cubicBezTo>
                  <a:cubicBezTo>
                    <a:pt x="18734" y="6378"/>
                    <a:pt x="18693" y="2735"/>
                    <a:pt x="15570" y="1037"/>
                  </a:cubicBezTo>
                  <a:cubicBezTo>
                    <a:pt x="14238" y="313"/>
                    <a:pt x="12690" y="0"/>
                    <a:pt x="11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0"/>
            <p:cNvSpPr/>
            <p:nvPr/>
          </p:nvSpPr>
          <p:spPr>
            <a:xfrm>
              <a:off x="6327359" y="692968"/>
              <a:ext cx="568895" cy="224220"/>
            </a:xfrm>
            <a:custGeom>
              <a:avLst/>
              <a:gdLst/>
              <a:ahLst/>
              <a:cxnLst/>
              <a:rect l="l" t="t" r="r" b="b"/>
              <a:pathLst>
                <a:path w="28219" h="11122" extrusionOk="0">
                  <a:moveTo>
                    <a:pt x="14171" y="1"/>
                  </a:moveTo>
                  <a:cubicBezTo>
                    <a:pt x="8861" y="1"/>
                    <a:pt x="5388" y="2090"/>
                    <a:pt x="3213" y="4273"/>
                  </a:cubicBezTo>
                  <a:cubicBezTo>
                    <a:pt x="3136" y="4350"/>
                    <a:pt x="3059" y="4431"/>
                    <a:pt x="2982" y="4509"/>
                  </a:cubicBezTo>
                  <a:cubicBezTo>
                    <a:pt x="2689" y="4813"/>
                    <a:pt x="2409" y="5134"/>
                    <a:pt x="2145" y="5467"/>
                  </a:cubicBezTo>
                  <a:cubicBezTo>
                    <a:pt x="2141" y="5475"/>
                    <a:pt x="2129" y="5487"/>
                    <a:pt x="2117" y="5496"/>
                  </a:cubicBezTo>
                  <a:cubicBezTo>
                    <a:pt x="829" y="7116"/>
                    <a:pt x="216" y="8575"/>
                    <a:pt x="53" y="9009"/>
                  </a:cubicBezTo>
                  <a:cubicBezTo>
                    <a:pt x="17" y="9090"/>
                    <a:pt x="0" y="9139"/>
                    <a:pt x="0" y="9139"/>
                  </a:cubicBezTo>
                  <a:lnTo>
                    <a:pt x="1824" y="9046"/>
                  </a:lnTo>
                  <a:lnTo>
                    <a:pt x="2238" y="9021"/>
                  </a:lnTo>
                  <a:lnTo>
                    <a:pt x="3518" y="8956"/>
                  </a:lnTo>
                  <a:lnTo>
                    <a:pt x="4724" y="8895"/>
                  </a:lnTo>
                  <a:lnTo>
                    <a:pt x="5752" y="8847"/>
                  </a:lnTo>
                  <a:lnTo>
                    <a:pt x="12649" y="8497"/>
                  </a:lnTo>
                  <a:lnTo>
                    <a:pt x="14891" y="8384"/>
                  </a:lnTo>
                  <a:cubicBezTo>
                    <a:pt x="14948" y="8225"/>
                    <a:pt x="15017" y="8071"/>
                    <a:pt x="15098" y="7925"/>
                  </a:cubicBezTo>
                  <a:cubicBezTo>
                    <a:pt x="15456" y="7258"/>
                    <a:pt x="15951" y="6674"/>
                    <a:pt x="16544" y="6206"/>
                  </a:cubicBezTo>
                  <a:cubicBezTo>
                    <a:pt x="17398" y="5549"/>
                    <a:pt x="18640" y="4997"/>
                    <a:pt x="20416" y="4997"/>
                  </a:cubicBezTo>
                  <a:cubicBezTo>
                    <a:pt x="20922" y="4997"/>
                    <a:pt x="21472" y="5042"/>
                    <a:pt x="22069" y="5142"/>
                  </a:cubicBezTo>
                  <a:cubicBezTo>
                    <a:pt x="27101" y="5995"/>
                    <a:pt x="28040" y="9960"/>
                    <a:pt x="28194" y="10955"/>
                  </a:cubicBezTo>
                  <a:cubicBezTo>
                    <a:pt x="28194" y="10967"/>
                    <a:pt x="28194" y="10983"/>
                    <a:pt x="28198" y="10995"/>
                  </a:cubicBezTo>
                  <a:cubicBezTo>
                    <a:pt x="28206" y="11048"/>
                    <a:pt x="28214" y="11089"/>
                    <a:pt x="28218" y="11121"/>
                  </a:cubicBezTo>
                  <a:cubicBezTo>
                    <a:pt x="28214" y="11077"/>
                    <a:pt x="28210" y="11004"/>
                    <a:pt x="28194" y="10902"/>
                  </a:cubicBezTo>
                  <a:cubicBezTo>
                    <a:pt x="28198" y="10898"/>
                    <a:pt x="28198" y="10890"/>
                    <a:pt x="28194" y="10886"/>
                  </a:cubicBezTo>
                  <a:cubicBezTo>
                    <a:pt x="28121" y="10276"/>
                    <a:pt x="27999" y="9675"/>
                    <a:pt x="27828" y="9086"/>
                  </a:cubicBezTo>
                  <a:lnTo>
                    <a:pt x="27820" y="9050"/>
                  </a:lnTo>
                  <a:cubicBezTo>
                    <a:pt x="27292" y="7210"/>
                    <a:pt x="26090" y="4549"/>
                    <a:pt x="23360" y="2587"/>
                  </a:cubicBezTo>
                  <a:cubicBezTo>
                    <a:pt x="21407" y="1186"/>
                    <a:pt x="18673" y="146"/>
                    <a:pt x="14851" y="12"/>
                  </a:cubicBezTo>
                  <a:cubicBezTo>
                    <a:pt x="14621" y="4"/>
                    <a:pt x="14394" y="1"/>
                    <a:pt x="14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0"/>
            <p:cNvSpPr/>
            <p:nvPr/>
          </p:nvSpPr>
          <p:spPr>
            <a:xfrm>
              <a:off x="6266091" y="778772"/>
              <a:ext cx="377536" cy="473075"/>
            </a:xfrm>
            <a:custGeom>
              <a:avLst/>
              <a:gdLst/>
              <a:ahLst/>
              <a:cxnLst/>
              <a:rect l="l" t="t" r="r" b="b"/>
              <a:pathLst>
                <a:path w="18727" h="23466" extrusionOk="0">
                  <a:moveTo>
                    <a:pt x="6577" y="1"/>
                  </a:moveTo>
                  <a:cubicBezTo>
                    <a:pt x="6469" y="1"/>
                    <a:pt x="6361" y="6"/>
                    <a:pt x="6252" y="17"/>
                  </a:cubicBezTo>
                  <a:cubicBezTo>
                    <a:pt x="6057" y="29"/>
                    <a:pt x="5862" y="62"/>
                    <a:pt x="5667" y="114"/>
                  </a:cubicBezTo>
                  <a:lnTo>
                    <a:pt x="5663" y="114"/>
                  </a:lnTo>
                  <a:cubicBezTo>
                    <a:pt x="5655" y="119"/>
                    <a:pt x="5651" y="119"/>
                    <a:pt x="5647" y="119"/>
                  </a:cubicBezTo>
                  <a:cubicBezTo>
                    <a:pt x="5452" y="184"/>
                    <a:pt x="5269" y="248"/>
                    <a:pt x="5099" y="318"/>
                  </a:cubicBezTo>
                  <a:cubicBezTo>
                    <a:pt x="5086" y="318"/>
                    <a:pt x="5074" y="322"/>
                    <a:pt x="5062" y="330"/>
                  </a:cubicBezTo>
                  <a:cubicBezTo>
                    <a:pt x="4575" y="553"/>
                    <a:pt x="4148" y="882"/>
                    <a:pt x="3811" y="1296"/>
                  </a:cubicBezTo>
                  <a:cubicBezTo>
                    <a:pt x="3681" y="1447"/>
                    <a:pt x="3567" y="1609"/>
                    <a:pt x="3474" y="1780"/>
                  </a:cubicBezTo>
                  <a:cubicBezTo>
                    <a:pt x="3356" y="1975"/>
                    <a:pt x="3263" y="2178"/>
                    <a:pt x="3194" y="2389"/>
                  </a:cubicBezTo>
                  <a:cubicBezTo>
                    <a:pt x="2893" y="3246"/>
                    <a:pt x="2617" y="4107"/>
                    <a:pt x="2373" y="4956"/>
                  </a:cubicBezTo>
                  <a:cubicBezTo>
                    <a:pt x="2203" y="5529"/>
                    <a:pt x="2048" y="6094"/>
                    <a:pt x="1906" y="6650"/>
                  </a:cubicBezTo>
                  <a:cubicBezTo>
                    <a:pt x="1756" y="7231"/>
                    <a:pt x="1618" y="7804"/>
                    <a:pt x="1488" y="8364"/>
                  </a:cubicBezTo>
                  <a:cubicBezTo>
                    <a:pt x="1240" y="9449"/>
                    <a:pt x="1029" y="10497"/>
                    <a:pt x="858" y="11496"/>
                  </a:cubicBezTo>
                  <a:cubicBezTo>
                    <a:pt x="627" y="12796"/>
                    <a:pt x="452" y="14010"/>
                    <a:pt x="318" y="15103"/>
                  </a:cubicBezTo>
                  <a:cubicBezTo>
                    <a:pt x="216" y="15936"/>
                    <a:pt x="139" y="16703"/>
                    <a:pt x="86" y="17378"/>
                  </a:cubicBezTo>
                  <a:cubicBezTo>
                    <a:pt x="58" y="17678"/>
                    <a:pt x="33" y="17958"/>
                    <a:pt x="17" y="18222"/>
                  </a:cubicBezTo>
                  <a:cubicBezTo>
                    <a:pt x="1" y="18466"/>
                    <a:pt x="9" y="18714"/>
                    <a:pt x="46" y="18958"/>
                  </a:cubicBezTo>
                  <a:cubicBezTo>
                    <a:pt x="224" y="20298"/>
                    <a:pt x="1155" y="21415"/>
                    <a:pt x="2434" y="21838"/>
                  </a:cubicBezTo>
                  <a:cubicBezTo>
                    <a:pt x="5651" y="22898"/>
                    <a:pt x="9526" y="23308"/>
                    <a:pt x="12081" y="23462"/>
                  </a:cubicBezTo>
                  <a:cubicBezTo>
                    <a:pt x="12103" y="23464"/>
                    <a:pt x="12126" y="23465"/>
                    <a:pt x="12148" y="23465"/>
                  </a:cubicBezTo>
                  <a:cubicBezTo>
                    <a:pt x="12169" y="23465"/>
                    <a:pt x="12191" y="23464"/>
                    <a:pt x="12211" y="23462"/>
                  </a:cubicBezTo>
                  <a:cubicBezTo>
                    <a:pt x="12253" y="23464"/>
                    <a:pt x="12294" y="23465"/>
                    <a:pt x="12336" y="23465"/>
                  </a:cubicBezTo>
                  <a:cubicBezTo>
                    <a:pt x="12596" y="23465"/>
                    <a:pt x="12857" y="23432"/>
                    <a:pt x="13109" y="23373"/>
                  </a:cubicBezTo>
                  <a:cubicBezTo>
                    <a:pt x="13653" y="23251"/>
                    <a:pt x="14161" y="23003"/>
                    <a:pt x="14591" y="22646"/>
                  </a:cubicBezTo>
                  <a:cubicBezTo>
                    <a:pt x="14648" y="22597"/>
                    <a:pt x="14709" y="22548"/>
                    <a:pt x="14762" y="22492"/>
                  </a:cubicBezTo>
                  <a:cubicBezTo>
                    <a:pt x="15221" y="22061"/>
                    <a:pt x="15554" y="21517"/>
                    <a:pt x="15733" y="20911"/>
                  </a:cubicBezTo>
                  <a:cubicBezTo>
                    <a:pt x="16224" y="19205"/>
                    <a:pt x="16659" y="17382"/>
                    <a:pt x="17037" y="15570"/>
                  </a:cubicBezTo>
                  <a:cubicBezTo>
                    <a:pt x="17215" y="14725"/>
                    <a:pt x="17374" y="13888"/>
                    <a:pt x="17524" y="13064"/>
                  </a:cubicBezTo>
                  <a:cubicBezTo>
                    <a:pt x="17630" y="12503"/>
                    <a:pt x="17723" y="11943"/>
                    <a:pt x="17817" y="11407"/>
                  </a:cubicBezTo>
                  <a:cubicBezTo>
                    <a:pt x="18174" y="9302"/>
                    <a:pt x="18442" y="7393"/>
                    <a:pt x="18625" y="5964"/>
                  </a:cubicBezTo>
                  <a:cubicBezTo>
                    <a:pt x="18726" y="5163"/>
                    <a:pt x="18556" y="4355"/>
                    <a:pt x="18137" y="3669"/>
                  </a:cubicBezTo>
                  <a:cubicBezTo>
                    <a:pt x="17727" y="2994"/>
                    <a:pt x="17110" y="2474"/>
                    <a:pt x="16379" y="2186"/>
                  </a:cubicBezTo>
                  <a:cubicBezTo>
                    <a:pt x="12329" y="598"/>
                    <a:pt x="8933" y="119"/>
                    <a:pt x="6740" y="5"/>
                  </a:cubicBezTo>
                  <a:cubicBezTo>
                    <a:pt x="6686" y="2"/>
                    <a:pt x="6631" y="1"/>
                    <a:pt x="6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0"/>
            <p:cNvSpPr/>
            <p:nvPr/>
          </p:nvSpPr>
          <p:spPr>
            <a:xfrm>
              <a:off x="6285264" y="1228518"/>
              <a:ext cx="425598" cy="185432"/>
            </a:xfrm>
            <a:custGeom>
              <a:avLst/>
              <a:gdLst/>
              <a:ahLst/>
              <a:cxnLst/>
              <a:rect l="l" t="t" r="r" b="b"/>
              <a:pathLst>
                <a:path w="21111" h="9198" extrusionOk="0">
                  <a:moveTo>
                    <a:pt x="0" y="1"/>
                  </a:moveTo>
                  <a:cubicBezTo>
                    <a:pt x="208" y="3445"/>
                    <a:pt x="3031" y="7670"/>
                    <a:pt x="9509" y="8856"/>
                  </a:cubicBezTo>
                  <a:cubicBezTo>
                    <a:pt x="10760" y="9082"/>
                    <a:pt x="12030" y="9197"/>
                    <a:pt x="13301" y="9197"/>
                  </a:cubicBezTo>
                  <a:cubicBezTo>
                    <a:pt x="13693" y="9197"/>
                    <a:pt x="14085" y="9186"/>
                    <a:pt x="14477" y="9164"/>
                  </a:cubicBezTo>
                  <a:cubicBezTo>
                    <a:pt x="18417" y="8957"/>
                    <a:pt x="21110" y="7751"/>
                    <a:pt x="21110" y="7751"/>
                  </a:cubicBezTo>
                  <a:lnTo>
                    <a:pt x="21110" y="7751"/>
                  </a:lnTo>
                  <a:cubicBezTo>
                    <a:pt x="21110" y="7751"/>
                    <a:pt x="20538" y="7941"/>
                    <a:pt x="19530" y="7941"/>
                  </a:cubicBezTo>
                  <a:cubicBezTo>
                    <a:pt x="18405" y="7941"/>
                    <a:pt x="16736" y="7704"/>
                    <a:pt x="14713" y="6699"/>
                  </a:cubicBezTo>
                  <a:cubicBezTo>
                    <a:pt x="12787" y="5748"/>
                    <a:pt x="12036" y="4351"/>
                    <a:pt x="11772" y="3197"/>
                  </a:cubicBezTo>
                  <a:cubicBezTo>
                    <a:pt x="11500" y="2052"/>
                    <a:pt x="11707" y="1146"/>
                    <a:pt x="11707" y="1146"/>
                  </a:cubicBezTo>
                  <a:lnTo>
                    <a:pt x="11707" y="1146"/>
                  </a:lnTo>
                  <a:cubicBezTo>
                    <a:pt x="10790" y="1439"/>
                    <a:pt x="9729" y="1554"/>
                    <a:pt x="8629" y="1554"/>
                  </a:cubicBezTo>
                  <a:cubicBezTo>
                    <a:pt x="4586" y="1554"/>
                    <a:pt x="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0"/>
            <p:cNvSpPr/>
            <p:nvPr/>
          </p:nvSpPr>
          <p:spPr>
            <a:xfrm>
              <a:off x="6308106" y="780989"/>
              <a:ext cx="98038" cy="43183"/>
            </a:xfrm>
            <a:custGeom>
              <a:avLst/>
              <a:gdLst/>
              <a:ahLst/>
              <a:cxnLst/>
              <a:rect l="l" t="t" r="r" b="b"/>
              <a:pathLst>
                <a:path w="4863" h="2142" extrusionOk="0">
                  <a:moveTo>
                    <a:pt x="3579" y="0"/>
                  </a:moveTo>
                  <a:cubicBezTo>
                    <a:pt x="3575" y="4"/>
                    <a:pt x="3567" y="4"/>
                    <a:pt x="3563" y="9"/>
                  </a:cubicBezTo>
                  <a:cubicBezTo>
                    <a:pt x="3368" y="69"/>
                    <a:pt x="3185" y="138"/>
                    <a:pt x="3015" y="203"/>
                  </a:cubicBezTo>
                  <a:cubicBezTo>
                    <a:pt x="3002" y="208"/>
                    <a:pt x="2990" y="212"/>
                    <a:pt x="2978" y="220"/>
                  </a:cubicBezTo>
                  <a:cubicBezTo>
                    <a:pt x="521" y="1146"/>
                    <a:pt x="54" y="2015"/>
                    <a:pt x="9" y="2129"/>
                  </a:cubicBezTo>
                  <a:cubicBezTo>
                    <a:pt x="1" y="2133"/>
                    <a:pt x="1" y="2133"/>
                    <a:pt x="1" y="2141"/>
                  </a:cubicBezTo>
                  <a:lnTo>
                    <a:pt x="1386" y="1678"/>
                  </a:lnTo>
                  <a:lnTo>
                    <a:pt x="3019" y="1130"/>
                  </a:lnTo>
                  <a:lnTo>
                    <a:pt x="3100" y="1101"/>
                  </a:lnTo>
                  <a:lnTo>
                    <a:pt x="4863" y="508"/>
                  </a:lnTo>
                  <a:lnTo>
                    <a:pt x="3941" y="143"/>
                  </a:lnTo>
                  <a:lnTo>
                    <a:pt x="3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0"/>
            <p:cNvSpPr/>
            <p:nvPr/>
          </p:nvSpPr>
          <p:spPr>
            <a:xfrm>
              <a:off x="6496869" y="1232207"/>
              <a:ext cx="66931" cy="40723"/>
            </a:xfrm>
            <a:custGeom>
              <a:avLst/>
              <a:gdLst/>
              <a:ahLst/>
              <a:cxnLst/>
              <a:rect l="l" t="t" r="r" b="b"/>
              <a:pathLst>
                <a:path w="3320" h="2020" extrusionOk="0">
                  <a:moveTo>
                    <a:pt x="3319" y="1"/>
                  </a:moveTo>
                  <a:lnTo>
                    <a:pt x="1390" y="122"/>
                  </a:lnTo>
                  <a:lnTo>
                    <a:pt x="0" y="2019"/>
                  </a:lnTo>
                  <a:cubicBezTo>
                    <a:pt x="0" y="2019"/>
                    <a:pt x="1288" y="1889"/>
                    <a:pt x="3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0"/>
            <p:cNvSpPr/>
            <p:nvPr/>
          </p:nvSpPr>
          <p:spPr>
            <a:xfrm>
              <a:off x="6225649" y="803166"/>
              <a:ext cx="377516" cy="473316"/>
            </a:xfrm>
            <a:custGeom>
              <a:avLst/>
              <a:gdLst/>
              <a:ahLst/>
              <a:cxnLst/>
              <a:rect l="l" t="t" r="r" b="b"/>
              <a:pathLst>
                <a:path w="18726" h="23478" extrusionOk="0">
                  <a:moveTo>
                    <a:pt x="6607" y="1"/>
                  </a:moveTo>
                  <a:cubicBezTo>
                    <a:pt x="6341" y="1"/>
                    <a:pt x="6076" y="31"/>
                    <a:pt x="5817" y="91"/>
                  </a:cubicBezTo>
                  <a:cubicBezTo>
                    <a:pt x="5167" y="233"/>
                    <a:pt x="4570" y="562"/>
                    <a:pt x="4099" y="1029"/>
                  </a:cubicBezTo>
                  <a:cubicBezTo>
                    <a:pt x="4091" y="1033"/>
                    <a:pt x="4091" y="1033"/>
                    <a:pt x="4091" y="1041"/>
                  </a:cubicBezTo>
                  <a:cubicBezTo>
                    <a:pt x="3709" y="1419"/>
                    <a:pt x="3416" y="1882"/>
                    <a:pt x="3238" y="2394"/>
                  </a:cubicBezTo>
                  <a:cubicBezTo>
                    <a:pt x="3018" y="3019"/>
                    <a:pt x="2811" y="3649"/>
                    <a:pt x="2624" y="4274"/>
                  </a:cubicBezTo>
                  <a:cubicBezTo>
                    <a:pt x="2446" y="4851"/>
                    <a:pt x="2283" y="5416"/>
                    <a:pt x="2125" y="5980"/>
                  </a:cubicBezTo>
                  <a:cubicBezTo>
                    <a:pt x="2080" y="6135"/>
                    <a:pt x="2044" y="6281"/>
                    <a:pt x="2007" y="6435"/>
                  </a:cubicBezTo>
                  <a:cubicBezTo>
                    <a:pt x="1601" y="7967"/>
                    <a:pt x="1280" y="9441"/>
                    <a:pt x="1020" y="10838"/>
                  </a:cubicBezTo>
                  <a:cubicBezTo>
                    <a:pt x="776" y="12134"/>
                    <a:pt x="589" y="13349"/>
                    <a:pt x="447" y="14458"/>
                  </a:cubicBezTo>
                  <a:cubicBezTo>
                    <a:pt x="338" y="15278"/>
                    <a:pt x="252" y="16042"/>
                    <a:pt x="191" y="16736"/>
                  </a:cubicBezTo>
                  <a:cubicBezTo>
                    <a:pt x="130" y="17281"/>
                    <a:pt x="94" y="17780"/>
                    <a:pt x="61" y="18227"/>
                  </a:cubicBezTo>
                  <a:cubicBezTo>
                    <a:pt x="61" y="18268"/>
                    <a:pt x="61" y="18308"/>
                    <a:pt x="61" y="18345"/>
                  </a:cubicBezTo>
                  <a:cubicBezTo>
                    <a:pt x="0" y="19921"/>
                    <a:pt x="987" y="21347"/>
                    <a:pt x="2482" y="21842"/>
                  </a:cubicBezTo>
                  <a:cubicBezTo>
                    <a:pt x="2677" y="21907"/>
                    <a:pt x="2876" y="21972"/>
                    <a:pt x="3079" y="22025"/>
                  </a:cubicBezTo>
                  <a:cubicBezTo>
                    <a:pt x="6170" y="22947"/>
                    <a:pt x="9733" y="23321"/>
                    <a:pt x="12133" y="23471"/>
                  </a:cubicBezTo>
                  <a:cubicBezTo>
                    <a:pt x="12204" y="23475"/>
                    <a:pt x="12274" y="23477"/>
                    <a:pt x="12344" y="23477"/>
                  </a:cubicBezTo>
                  <a:cubicBezTo>
                    <a:pt x="13165" y="23477"/>
                    <a:pt x="13963" y="23195"/>
                    <a:pt x="14603" y="22675"/>
                  </a:cubicBezTo>
                  <a:cubicBezTo>
                    <a:pt x="14790" y="22524"/>
                    <a:pt x="14964" y="22350"/>
                    <a:pt x="15115" y="22163"/>
                  </a:cubicBezTo>
                  <a:cubicBezTo>
                    <a:pt x="15318" y="21919"/>
                    <a:pt x="15484" y="21647"/>
                    <a:pt x="15610" y="21355"/>
                  </a:cubicBezTo>
                  <a:cubicBezTo>
                    <a:pt x="15679" y="21212"/>
                    <a:pt x="15736" y="21062"/>
                    <a:pt x="15777" y="20912"/>
                  </a:cubicBezTo>
                  <a:cubicBezTo>
                    <a:pt x="16500" y="18422"/>
                    <a:pt x="17097" y="15672"/>
                    <a:pt x="17568" y="13089"/>
                  </a:cubicBezTo>
                  <a:lnTo>
                    <a:pt x="17848" y="11496"/>
                  </a:lnTo>
                  <a:cubicBezTo>
                    <a:pt x="17893" y="11232"/>
                    <a:pt x="17934" y="10972"/>
                    <a:pt x="17978" y="10716"/>
                  </a:cubicBezTo>
                  <a:cubicBezTo>
                    <a:pt x="18068" y="10168"/>
                    <a:pt x="18153" y="9628"/>
                    <a:pt x="18230" y="9116"/>
                  </a:cubicBezTo>
                  <a:lnTo>
                    <a:pt x="18230" y="9108"/>
                  </a:lnTo>
                  <a:cubicBezTo>
                    <a:pt x="18413" y="7922"/>
                    <a:pt x="18559" y="6850"/>
                    <a:pt x="18673" y="5960"/>
                  </a:cubicBezTo>
                  <a:cubicBezTo>
                    <a:pt x="18685" y="5838"/>
                    <a:pt x="18697" y="5716"/>
                    <a:pt x="18697" y="5594"/>
                  </a:cubicBezTo>
                  <a:cubicBezTo>
                    <a:pt x="18726" y="4640"/>
                    <a:pt x="18360" y="3714"/>
                    <a:pt x="17694" y="3031"/>
                  </a:cubicBezTo>
                  <a:cubicBezTo>
                    <a:pt x="17337" y="2662"/>
                    <a:pt x="16906" y="2373"/>
                    <a:pt x="16423" y="2191"/>
                  </a:cubicBezTo>
                  <a:cubicBezTo>
                    <a:pt x="16175" y="2093"/>
                    <a:pt x="15931" y="1996"/>
                    <a:pt x="15688" y="1910"/>
                  </a:cubicBezTo>
                  <a:cubicBezTo>
                    <a:pt x="14839" y="1597"/>
                    <a:pt x="14026" y="1338"/>
                    <a:pt x="13250" y="1118"/>
                  </a:cubicBezTo>
                  <a:cubicBezTo>
                    <a:pt x="10801" y="420"/>
                    <a:pt x="8717" y="135"/>
                    <a:pt x="7162" y="30"/>
                  </a:cubicBezTo>
                  <a:lnTo>
                    <a:pt x="7109" y="30"/>
                  </a:lnTo>
                  <a:cubicBezTo>
                    <a:pt x="6999" y="17"/>
                    <a:pt x="6889" y="9"/>
                    <a:pt x="6784" y="5"/>
                  </a:cubicBezTo>
                  <a:cubicBezTo>
                    <a:pt x="6725" y="2"/>
                    <a:pt x="6666" y="1"/>
                    <a:pt x="6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0"/>
            <p:cNvSpPr/>
            <p:nvPr/>
          </p:nvSpPr>
          <p:spPr>
            <a:xfrm>
              <a:off x="6268470" y="825706"/>
              <a:ext cx="273450" cy="98038"/>
            </a:xfrm>
            <a:custGeom>
              <a:avLst/>
              <a:gdLst/>
              <a:ahLst/>
              <a:cxnLst/>
              <a:rect l="l" t="t" r="r" b="b"/>
              <a:pathLst>
                <a:path w="13564" h="4863" extrusionOk="0">
                  <a:moveTo>
                    <a:pt x="11126" y="0"/>
                  </a:moveTo>
                  <a:lnTo>
                    <a:pt x="5310" y="1727"/>
                  </a:lnTo>
                  <a:lnTo>
                    <a:pt x="4879" y="1856"/>
                  </a:lnTo>
                  <a:lnTo>
                    <a:pt x="4855" y="1861"/>
                  </a:lnTo>
                  <a:lnTo>
                    <a:pt x="4103" y="2088"/>
                  </a:lnTo>
                  <a:lnTo>
                    <a:pt x="2974" y="2425"/>
                  </a:lnTo>
                  <a:lnTo>
                    <a:pt x="2255" y="2632"/>
                  </a:lnTo>
                  <a:lnTo>
                    <a:pt x="500" y="3156"/>
                  </a:lnTo>
                  <a:cubicBezTo>
                    <a:pt x="322" y="3733"/>
                    <a:pt x="159" y="4302"/>
                    <a:pt x="1" y="4862"/>
                  </a:cubicBezTo>
                  <a:lnTo>
                    <a:pt x="1784" y="4326"/>
                  </a:lnTo>
                  <a:lnTo>
                    <a:pt x="4526" y="3506"/>
                  </a:lnTo>
                  <a:lnTo>
                    <a:pt x="4964" y="3376"/>
                  </a:lnTo>
                  <a:lnTo>
                    <a:pt x="7154" y="2722"/>
                  </a:lnTo>
                  <a:lnTo>
                    <a:pt x="7592" y="2588"/>
                  </a:lnTo>
                  <a:lnTo>
                    <a:pt x="8673" y="2263"/>
                  </a:lnTo>
                  <a:lnTo>
                    <a:pt x="13564" y="796"/>
                  </a:lnTo>
                  <a:cubicBezTo>
                    <a:pt x="12715" y="484"/>
                    <a:pt x="11902" y="220"/>
                    <a:pt x="1112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0"/>
            <p:cNvSpPr/>
            <p:nvPr/>
          </p:nvSpPr>
          <p:spPr>
            <a:xfrm>
              <a:off x="6226879" y="1034934"/>
              <a:ext cx="358606" cy="138076"/>
            </a:xfrm>
            <a:custGeom>
              <a:avLst/>
              <a:gdLst/>
              <a:ahLst/>
              <a:cxnLst/>
              <a:rect l="l" t="t" r="r" b="b"/>
              <a:pathLst>
                <a:path w="17788" h="6849" extrusionOk="0">
                  <a:moveTo>
                    <a:pt x="17787" y="0"/>
                  </a:moveTo>
                  <a:lnTo>
                    <a:pt x="130" y="5240"/>
                  </a:lnTo>
                  <a:lnTo>
                    <a:pt x="0" y="6849"/>
                  </a:lnTo>
                  <a:lnTo>
                    <a:pt x="0" y="6849"/>
                  </a:lnTo>
                  <a:lnTo>
                    <a:pt x="17503" y="1593"/>
                  </a:lnTo>
                  <a:lnTo>
                    <a:pt x="17787"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0"/>
            <p:cNvSpPr/>
            <p:nvPr/>
          </p:nvSpPr>
          <p:spPr>
            <a:xfrm>
              <a:off x="6234661" y="915945"/>
              <a:ext cx="367940" cy="178698"/>
            </a:xfrm>
            <a:custGeom>
              <a:avLst/>
              <a:gdLst/>
              <a:ahLst/>
              <a:cxnLst/>
              <a:rect l="l" t="t" r="r" b="b"/>
              <a:pathLst>
                <a:path w="18251" h="8864" extrusionOk="0">
                  <a:moveTo>
                    <a:pt x="18250" y="0"/>
                  </a:moveTo>
                  <a:lnTo>
                    <a:pt x="573" y="5244"/>
                  </a:lnTo>
                  <a:cubicBezTo>
                    <a:pt x="329" y="6540"/>
                    <a:pt x="142" y="7759"/>
                    <a:pt x="0" y="8864"/>
                  </a:cubicBezTo>
                  <a:lnTo>
                    <a:pt x="17783" y="3522"/>
                  </a:lnTo>
                  <a:lnTo>
                    <a:pt x="17783" y="3518"/>
                  </a:lnTo>
                  <a:cubicBezTo>
                    <a:pt x="17966" y="2328"/>
                    <a:pt x="18112" y="1256"/>
                    <a:pt x="18226" y="370"/>
                  </a:cubicBezTo>
                  <a:cubicBezTo>
                    <a:pt x="18238" y="248"/>
                    <a:pt x="18246" y="126"/>
                    <a:pt x="18250"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0"/>
            <p:cNvSpPr/>
            <p:nvPr/>
          </p:nvSpPr>
          <p:spPr>
            <a:xfrm>
              <a:off x="6306150" y="934493"/>
              <a:ext cx="103360" cy="104187"/>
            </a:xfrm>
            <a:custGeom>
              <a:avLst/>
              <a:gdLst/>
              <a:ahLst/>
              <a:cxnLst/>
              <a:rect l="l" t="t" r="r" b="b"/>
              <a:pathLst>
                <a:path w="5127" h="5168" extrusionOk="0">
                  <a:moveTo>
                    <a:pt x="1516" y="0"/>
                  </a:moveTo>
                  <a:cubicBezTo>
                    <a:pt x="1121" y="0"/>
                    <a:pt x="788" y="184"/>
                    <a:pt x="675" y="470"/>
                  </a:cubicBezTo>
                  <a:cubicBezTo>
                    <a:pt x="142" y="1814"/>
                    <a:pt x="25" y="3134"/>
                    <a:pt x="8" y="3853"/>
                  </a:cubicBezTo>
                  <a:cubicBezTo>
                    <a:pt x="0" y="4198"/>
                    <a:pt x="301" y="4540"/>
                    <a:pt x="744" y="4670"/>
                  </a:cubicBezTo>
                  <a:cubicBezTo>
                    <a:pt x="1666" y="4946"/>
                    <a:pt x="2770" y="5092"/>
                    <a:pt x="3494" y="5161"/>
                  </a:cubicBezTo>
                  <a:cubicBezTo>
                    <a:pt x="3537" y="5165"/>
                    <a:pt x="3580" y="5167"/>
                    <a:pt x="3622" y="5167"/>
                  </a:cubicBezTo>
                  <a:cubicBezTo>
                    <a:pt x="4038" y="5167"/>
                    <a:pt x="4389" y="4971"/>
                    <a:pt x="4489" y="4661"/>
                  </a:cubicBezTo>
                  <a:cubicBezTo>
                    <a:pt x="4834" y="3569"/>
                    <a:pt x="5013" y="2216"/>
                    <a:pt x="5090" y="1465"/>
                  </a:cubicBezTo>
                  <a:cubicBezTo>
                    <a:pt x="5126" y="1120"/>
                    <a:pt x="4838" y="770"/>
                    <a:pt x="4399" y="616"/>
                  </a:cubicBezTo>
                  <a:cubicBezTo>
                    <a:pt x="3510" y="303"/>
                    <a:pt x="2584" y="96"/>
                    <a:pt x="1645" y="7"/>
                  </a:cubicBezTo>
                  <a:cubicBezTo>
                    <a:pt x="1602" y="2"/>
                    <a:pt x="1558" y="0"/>
                    <a:pt x="15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0"/>
            <p:cNvSpPr/>
            <p:nvPr/>
          </p:nvSpPr>
          <p:spPr>
            <a:xfrm>
              <a:off x="6433968" y="958747"/>
              <a:ext cx="103380" cy="104247"/>
            </a:xfrm>
            <a:custGeom>
              <a:avLst/>
              <a:gdLst/>
              <a:ahLst/>
              <a:cxnLst/>
              <a:rect l="l" t="t" r="r" b="b"/>
              <a:pathLst>
                <a:path w="5128" h="5171" extrusionOk="0">
                  <a:moveTo>
                    <a:pt x="1527" y="0"/>
                  </a:moveTo>
                  <a:cubicBezTo>
                    <a:pt x="1130" y="0"/>
                    <a:pt x="790" y="185"/>
                    <a:pt x="675" y="473"/>
                  </a:cubicBezTo>
                  <a:cubicBezTo>
                    <a:pt x="143" y="1813"/>
                    <a:pt x="29" y="3138"/>
                    <a:pt x="9" y="3852"/>
                  </a:cubicBezTo>
                  <a:cubicBezTo>
                    <a:pt x="1" y="4202"/>
                    <a:pt x="306" y="4539"/>
                    <a:pt x="744" y="4673"/>
                  </a:cubicBezTo>
                  <a:cubicBezTo>
                    <a:pt x="1670" y="4949"/>
                    <a:pt x="2771" y="5091"/>
                    <a:pt x="3498" y="5164"/>
                  </a:cubicBezTo>
                  <a:cubicBezTo>
                    <a:pt x="3541" y="5169"/>
                    <a:pt x="3583" y="5171"/>
                    <a:pt x="3625" y="5171"/>
                  </a:cubicBezTo>
                  <a:cubicBezTo>
                    <a:pt x="4041" y="5171"/>
                    <a:pt x="4390" y="4971"/>
                    <a:pt x="4489" y="4665"/>
                  </a:cubicBezTo>
                  <a:cubicBezTo>
                    <a:pt x="4839" y="3572"/>
                    <a:pt x="5013" y="2220"/>
                    <a:pt x="5090" y="1468"/>
                  </a:cubicBezTo>
                  <a:cubicBezTo>
                    <a:pt x="5127" y="1119"/>
                    <a:pt x="4843" y="774"/>
                    <a:pt x="4400" y="619"/>
                  </a:cubicBezTo>
                  <a:cubicBezTo>
                    <a:pt x="3510" y="306"/>
                    <a:pt x="2584" y="99"/>
                    <a:pt x="1646" y="6"/>
                  </a:cubicBezTo>
                  <a:cubicBezTo>
                    <a:pt x="1606" y="2"/>
                    <a:pt x="1566"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0"/>
            <p:cNvSpPr/>
            <p:nvPr/>
          </p:nvSpPr>
          <p:spPr>
            <a:xfrm>
              <a:off x="6284276" y="1065518"/>
              <a:ext cx="103360" cy="104207"/>
            </a:xfrm>
            <a:custGeom>
              <a:avLst/>
              <a:gdLst/>
              <a:ahLst/>
              <a:cxnLst/>
              <a:rect l="l" t="t" r="r" b="b"/>
              <a:pathLst>
                <a:path w="5127" h="5169" extrusionOk="0">
                  <a:moveTo>
                    <a:pt x="1516" y="0"/>
                  </a:moveTo>
                  <a:cubicBezTo>
                    <a:pt x="1121" y="0"/>
                    <a:pt x="789" y="184"/>
                    <a:pt x="675" y="470"/>
                  </a:cubicBezTo>
                  <a:cubicBezTo>
                    <a:pt x="143" y="1814"/>
                    <a:pt x="29" y="3134"/>
                    <a:pt x="9" y="3853"/>
                  </a:cubicBezTo>
                  <a:cubicBezTo>
                    <a:pt x="1" y="4203"/>
                    <a:pt x="301" y="4540"/>
                    <a:pt x="748" y="4670"/>
                  </a:cubicBezTo>
                  <a:cubicBezTo>
                    <a:pt x="1670" y="4946"/>
                    <a:pt x="2771" y="5092"/>
                    <a:pt x="3498" y="5161"/>
                  </a:cubicBezTo>
                  <a:cubicBezTo>
                    <a:pt x="3544" y="5166"/>
                    <a:pt x="3589" y="5168"/>
                    <a:pt x="3634" y="5168"/>
                  </a:cubicBezTo>
                  <a:cubicBezTo>
                    <a:pt x="4047" y="5168"/>
                    <a:pt x="4394" y="4969"/>
                    <a:pt x="4489" y="4662"/>
                  </a:cubicBezTo>
                  <a:cubicBezTo>
                    <a:pt x="4838" y="3569"/>
                    <a:pt x="5017" y="2216"/>
                    <a:pt x="5090" y="1469"/>
                  </a:cubicBezTo>
                  <a:cubicBezTo>
                    <a:pt x="5127" y="1120"/>
                    <a:pt x="4843" y="770"/>
                    <a:pt x="4404" y="616"/>
                  </a:cubicBezTo>
                  <a:cubicBezTo>
                    <a:pt x="3510" y="303"/>
                    <a:pt x="2584" y="100"/>
                    <a:pt x="1646" y="7"/>
                  </a:cubicBezTo>
                  <a:cubicBezTo>
                    <a:pt x="1602" y="2"/>
                    <a:pt x="1559"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0"/>
            <p:cNvSpPr/>
            <p:nvPr/>
          </p:nvSpPr>
          <p:spPr>
            <a:xfrm>
              <a:off x="6412114" y="1089832"/>
              <a:ext cx="103360" cy="104187"/>
            </a:xfrm>
            <a:custGeom>
              <a:avLst/>
              <a:gdLst/>
              <a:ahLst/>
              <a:cxnLst/>
              <a:rect l="l" t="t" r="r" b="b"/>
              <a:pathLst>
                <a:path w="5127" h="5168" extrusionOk="0">
                  <a:moveTo>
                    <a:pt x="1517" y="1"/>
                  </a:moveTo>
                  <a:cubicBezTo>
                    <a:pt x="1125" y="1"/>
                    <a:pt x="792" y="184"/>
                    <a:pt x="679" y="470"/>
                  </a:cubicBezTo>
                  <a:cubicBezTo>
                    <a:pt x="143" y="1815"/>
                    <a:pt x="29" y="3135"/>
                    <a:pt x="8" y="3854"/>
                  </a:cubicBezTo>
                  <a:cubicBezTo>
                    <a:pt x="0" y="4199"/>
                    <a:pt x="305" y="4540"/>
                    <a:pt x="748" y="4670"/>
                  </a:cubicBezTo>
                  <a:cubicBezTo>
                    <a:pt x="1670" y="4946"/>
                    <a:pt x="2771" y="5092"/>
                    <a:pt x="3498" y="5162"/>
                  </a:cubicBezTo>
                  <a:cubicBezTo>
                    <a:pt x="3541" y="5166"/>
                    <a:pt x="3584" y="5168"/>
                    <a:pt x="3626" y="5168"/>
                  </a:cubicBezTo>
                  <a:cubicBezTo>
                    <a:pt x="4043" y="5168"/>
                    <a:pt x="4393" y="4972"/>
                    <a:pt x="4489" y="4662"/>
                  </a:cubicBezTo>
                  <a:cubicBezTo>
                    <a:pt x="4838" y="3569"/>
                    <a:pt x="5017" y="2217"/>
                    <a:pt x="5090" y="1465"/>
                  </a:cubicBezTo>
                  <a:cubicBezTo>
                    <a:pt x="5127" y="1120"/>
                    <a:pt x="4842" y="771"/>
                    <a:pt x="4403" y="616"/>
                  </a:cubicBezTo>
                  <a:cubicBezTo>
                    <a:pt x="3510" y="304"/>
                    <a:pt x="2584" y="100"/>
                    <a:pt x="1645" y="7"/>
                  </a:cubicBezTo>
                  <a:cubicBezTo>
                    <a:pt x="1602" y="3"/>
                    <a:pt x="1559" y="1"/>
                    <a:pt x="1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0"/>
            <p:cNvSpPr/>
            <p:nvPr/>
          </p:nvSpPr>
          <p:spPr>
            <a:xfrm>
              <a:off x="6578439" y="1034511"/>
              <a:ext cx="35965" cy="59069"/>
            </a:xfrm>
            <a:custGeom>
              <a:avLst/>
              <a:gdLst/>
              <a:ahLst/>
              <a:cxnLst/>
              <a:rect l="l" t="t" r="r" b="b"/>
              <a:pathLst>
                <a:path w="1784" h="2930" extrusionOk="0">
                  <a:moveTo>
                    <a:pt x="1119" y="1"/>
                  </a:moveTo>
                  <a:cubicBezTo>
                    <a:pt x="738" y="1"/>
                    <a:pt x="326" y="561"/>
                    <a:pt x="171" y="1313"/>
                  </a:cubicBezTo>
                  <a:cubicBezTo>
                    <a:pt x="0" y="2117"/>
                    <a:pt x="187" y="2836"/>
                    <a:pt x="585" y="2922"/>
                  </a:cubicBezTo>
                  <a:cubicBezTo>
                    <a:pt x="610" y="2927"/>
                    <a:pt x="635" y="2929"/>
                    <a:pt x="661" y="2929"/>
                  </a:cubicBezTo>
                  <a:cubicBezTo>
                    <a:pt x="1040" y="2929"/>
                    <a:pt x="1457" y="2372"/>
                    <a:pt x="1613" y="1618"/>
                  </a:cubicBezTo>
                  <a:cubicBezTo>
                    <a:pt x="1783" y="813"/>
                    <a:pt x="1596" y="90"/>
                    <a:pt x="1198" y="9"/>
                  </a:cubicBezTo>
                  <a:cubicBezTo>
                    <a:pt x="1172" y="4"/>
                    <a:pt x="1146" y="1"/>
                    <a:pt x="1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6673657" y="1296137"/>
              <a:ext cx="27216" cy="22922"/>
            </a:xfrm>
            <a:custGeom>
              <a:avLst/>
              <a:gdLst/>
              <a:ahLst/>
              <a:cxnLst/>
              <a:rect l="l" t="t" r="r" b="b"/>
              <a:pathLst>
                <a:path w="1350" h="1137" extrusionOk="0">
                  <a:moveTo>
                    <a:pt x="723" y="1"/>
                  </a:moveTo>
                  <a:cubicBezTo>
                    <a:pt x="292" y="1"/>
                    <a:pt x="0" y="493"/>
                    <a:pt x="253" y="879"/>
                  </a:cubicBezTo>
                  <a:cubicBezTo>
                    <a:pt x="369" y="1055"/>
                    <a:pt x="549" y="1136"/>
                    <a:pt x="727" y="1136"/>
                  </a:cubicBezTo>
                  <a:cubicBezTo>
                    <a:pt x="978" y="1136"/>
                    <a:pt x="1225" y="974"/>
                    <a:pt x="1285" y="684"/>
                  </a:cubicBezTo>
                  <a:cubicBezTo>
                    <a:pt x="1350" y="380"/>
                    <a:pt x="1155" y="79"/>
                    <a:pt x="846" y="14"/>
                  </a:cubicBezTo>
                  <a:cubicBezTo>
                    <a:pt x="804" y="5"/>
                    <a:pt x="763"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0"/>
            <p:cNvSpPr/>
            <p:nvPr/>
          </p:nvSpPr>
          <p:spPr>
            <a:xfrm>
              <a:off x="6732526" y="1214849"/>
              <a:ext cx="27236" cy="22922"/>
            </a:xfrm>
            <a:custGeom>
              <a:avLst/>
              <a:gdLst/>
              <a:ahLst/>
              <a:cxnLst/>
              <a:rect l="l" t="t" r="r" b="b"/>
              <a:pathLst>
                <a:path w="1351" h="1137" extrusionOk="0">
                  <a:moveTo>
                    <a:pt x="726" y="0"/>
                  </a:moveTo>
                  <a:cubicBezTo>
                    <a:pt x="294" y="0"/>
                    <a:pt x="0" y="490"/>
                    <a:pt x="253" y="878"/>
                  </a:cubicBezTo>
                  <a:cubicBezTo>
                    <a:pt x="368" y="1055"/>
                    <a:pt x="547" y="1137"/>
                    <a:pt x="725" y="1137"/>
                  </a:cubicBezTo>
                  <a:cubicBezTo>
                    <a:pt x="976" y="1137"/>
                    <a:pt x="1223" y="974"/>
                    <a:pt x="1285" y="687"/>
                  </a:cubicBezTo>
                  <a:cubicBezTo>
                    <a:pt x="1350" y="378"/>
                    <a:pt x="1151" y="78"/>
                    <a:pt x="847" y="13"/>
                  </a:cubicBezTo>
                  <a:cubicBezTo>
                    <a:pt x="806" y="4"/>
                    <a:pt x="76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0"/>
            <p:cNvSpPr/>
            <p:nvPr/>
          </p:nvSpPr>
          <p:spPr>
            <a:xfrm>
              <a:off x="6763795" y="1121404"/>
              <a:ext cx="27236" cy="22962"/>
            </a:xfrm>
            <a:custGeom>
              <a:avLst/>
              <a:gdLst/>
              <a:ahLst/>
              <a:cxnLst/>
              <a:rect l="l" t="t" r="r" b="b"/>
              <a:pathLst>
                <a:path w="1351" h="1139" extrusionOk="0">
                  <a:moveTo>
                    <a:pt x="727" y="1"/>
                  </a:moveTo>
                  <a:cubicBezTo>
                    <a:pt x="294" y="1"/>
                    <a:pt x="1" y="491"/>
                    <a:pt x="254" y="878"/>
                  </a:cubicBezTo>
                  <a:cubicBezTo>
                    <a:pt x="369" y="1056"/>
                    <a:pt x="549" y="1138"/>
                    <a:pt x="727" y="1138"/>
                  </a:cubicBezTo>
                  <a:cubicBezTo>
                    <a:pt x="977" y="1138"/>
                    <a:pt x="1224" y="976"/>
                    <a:pt x="1286" y="687"/>
                  </a:cubicBezTo>
                  <a:cubicBezTo>
                    <a:pt x="1351" y="379"/>
                    <a:pt x="1152" y="78"/>
                    <a:pt x="847" y="13"/>
                  </a:cubicBezTo>
                  <a:cubicBezTo>
                    <a:pt x="806" y="5"/>
                    <a:pt x="766"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0"/>
            <p:cNvSpPr/>
            <p:nvPr/>
          </p:nvSpPr>
          <p:spPr>
            <a:xfrm>
              <a:off x="6782484" y="1032535"/>
              <a:ext cx="27135" cy="22902"/>
            </a:xfrm>
            <a:custGeom>
              <a:avLst/>
              <a:gdLst/>
              <a:ahLst/>
              <a:cxnLst/>
              <a:rect l="l" t="t" r="r" b="b"/>
              <a:pathLst>
                <a:path w="1346" h="1136" extrusionOk="0">
                  <a:moveTo>
                    <a:pt x="722" y="0"/>
                  </a:moveTo>
                  <a:cubicBezTo>
                    <a:pt x="292" y="0"/>
                    <a:pt x="1" y="489"/>
                    <a:pt x="253" y="879"/>
                  </a:cubicBezTo>
                  <a:cubicBezTo>
                    <a:pt x="368" y="1054"/>
                    <a:pt x="547" y="1136"/>
                    <a:pt x="725" y="1136"/>
                  </a:cubicBezTo>
                  <a:cubicBezTo>
                    <a:pt x="975" y="1136"/>
                    <a:pt x="1223" y="974"/>
                    <a:pt x="1285" y="684"/>
                  </a:cubicBezTo>
                  <a:cubicBezTo>
                    <a:pt x="1346" y="375"/>
                    <a:pt x="1151" y="75"/>
                    <a:pt x="846" y="14"/>
                  </a:cubicBezTo>
                  <a:cubicBezTo>
                    <a:pt x="804" y="5"/>
                    <a:pt x="762"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6699382" y="921349"/>
              <a:ext cx="218917" cy="84813"/>
            </a:xfrm>
            <a:custGeom>
              <a:avLst/>
              <a:gdLst/>
              <a:ahLst/>
              <a:cxnLst/>
              <a:rect l="l" t="t" r="r" b="b"/>
              <a:pathLst>
                <a:path w="10859" h="4207" extrusionOk="0">
                  <a:moveTo>
                    <a:pt x="1185" y="0"/>
                  </a:moveTo>
                  <a:cubicBezTo>
                    <a:pt x="655" y="0"/>
                    <a:pt x="194" y="381"/>
                    <a:pt x="98" y="910"/>
                  </a:cubicBezTo>
                  <a:cubicBezTo>
                    <a:pt x="1" y="1410"/>
                    <a:pt x="25" y="1926"/>
                    <a:pt x="167" y="2413"/>
                  </a:cubicBezTo>
                  <a:cubicBezTo>
                    <a:pt x="289" y="2795"/>
                    <a:pt x="618" y="3079"/>
                    <a:pt x="1016" y="3148"/>
                  </a:cubicBezTo>
                  <a:cubicBezTo>
                    <a:pt x="3157" y="3526"/>
                    <a:pt x="7747" y="4022"/>
                    <a:pt x="9485" y="4201"/>
                  </a:cubicBezTo>
                  <a:cubicBezTo>
                    <a:pt x="9524" y="4205"/>
                    <a:pt x="9562" y="4207"/>
                    <a:pt x="9600" y="4207"/>
                  </a:cubicBezTo>
                  <a:cubicBezTo>
                    <a:pt x="10052" y="4207"/>
                    <a:pt x="10462" y="3924"/>
                    <a:pt x="10627" y="3494"/>
                  </a:cubicBezTo>
                  <a:cubicBezTo>
                    <a:pt x="10793" y="3035"/>
                    <a:pt x="10858" y="2543"/>
                    <a:pt x="10821" y="2052"/>
                  </a:cubicBezTo>
                  <a:cubicBezTo>
                    <a:pt x="10777" y="1556"/>
                    <a:pt x="10407" y="1154"/>
                    <a:pt x="9916" y="1073"/>
                  </a:cubicBezTo>
                  <a:cubicBezTo>
                    <a:pt x="6914" y="545"/>
                    <a:pt x="2994" y="159"/>
                    <a:pt x="1280" y="5"/>
                  </a:cubicBezTo>
                  <a:cubicBezTo>
                    <a:pt x="1248" y="2"/>
                    <a:pt x="1217" y="0"/>
                    <a:pt x="1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0"/>
            <p:cNvSpPr/>
            <p:nvPr/>
          </p:nvSpPr>
          <p:spPr>
            <a:xfrm>
              <a:off x="6588922" y="1036729"/>
              <a:ext cx="35965" cy="59049"/>
            </a:xfrm>
            <a:custGeom>
              <a:avLst/>
              <a:gdLst/>
              <a:ahLst/>
              <a:cxnLst/>
              <a:rect l="l" t="t" r="r" b="b"/>
              <a:pathLst>
                <a:path w="1784" h="2929" extrusionOk="0">
                  <a:moveTo>
                    <a:pt x="1120" y="1"/>
                  </a:moveTo>
                  <a:cubicBezTo>
                    <a:pt x="741" y="1"/>
                    <a:pt x="326" y="561"/>
                    <a:pt x="171" y="1313"/>
                  </a:cubicBezTo>
                  <a:cubicBezTo>
                    <a:pt x="0" y="2117"/>
                    <a:pt x="187" y="2836"/>
                    <a:pt x="589" y="2921"/>
                  </a:cubicBezTo>
                  <a:cubicBezTo>
                    <a:pt x="614" y="2926"/>
                    <a:pt x="639" y="2929"/>
                    <a:pt x="664" y="2929"/>
                  </a:cubicBezTo>
                  <a:cubicBezTo>
                    <a:pt x="1043" y="2929"/>
                    <a:pt x="1456" y="2367"/>
                    <a:pt x="1613" y="1613"/>
                  </a:cubicBezTo>
                  <a:cubicBezTo>
                    <a:pt x="1783" y="813"/>
                    <a:pt x="1596" y="94"/>
                    <a:pt x="1198" y="9"/>
                  </a:cubicBezTo>
                  <a:cubicBezTo>
                    <a:pt x="1172" y="3"/>
                    <a:pt x="1146" y="1"/>
                    <a:pt x="1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40"/>
          <p:cNvGrpSpPr/>
          <p:nvPr/>
        </p:nvGrpSpPr>
        <p:grpSpPr>
          <a:xfrm>
            <a:off x="4801924" y="600284"/>
            <a:ext cx="1016340" cy="890949"/>
            <a:chOff x="7245674" y="2087184"/>
            <a:chExt cx="1016340" cy="890949"/>
          </a:xfrm>
        </p:grpSpPr>
        <p:sp>
          <p:nvSpPr>
            <p:cNvPr id="1355" name="Google Shape;1355;p40"/>
            <p:cNvSpPr/>
            <p:nvPr/>
          </p:nvSpPr>
          <p:spPr>
            <a:xfrm>
              <a:off x="7597852" y="2543321"/>
              <a:ext cx="466946" cy="395499"/>
            </a:xfrm>
            <a:custGeom>
              <a:avLst/>
              <a:gdLst/>
              <a:ahLst/>
              <a:cxnLst/>
              <a:rect l="l" t="t" r="r" b="b"/>
              <a:pathLst>
                <a:path w="23162" h="19618" extrusionOk="0">
                  <a:moveTo>
                    <a:pt x="13823" y="1"/>
                  </a:moveTo>
                  <a:cubicBezTo>
                    <a:pt x="11183" y="1"/>
                    <a:pt x="8312" y="1035"/>
                    <a:pt x="5890" y="3082"/>
                  </a:cubicBezTo>
                  <a:cubicBezTo>
                    <a:pt x="1231" y="7026"/>
                    <a:pt x="0" y="13232"/>
                    <a:pt x="3144" y="16949"/>
                  </a:cubicBezTo>
                  <a:cubicBezTo>
                    <a:pt x="4653" y="18733"/>
                    <a:pt x="6897" y="19618"/>
                    <a:pt x="9339" y="19618"/>
                  </a:cubicBezTo>
                  <a:cubicBezTo>
                    <a:pt x="11978" y="19618"/>
                    <a:pt x="14849" y="18584"/>
                    <a:pt x="17271" y="16535"/>
                  </a:cubicBezTo>
                  <a:cubicBezTo>
                    <a:pt x="21930" y="12591"/>
                    <a:pt x="23161" y="6384"/>
                    <a:pt x="20017" y="2671"/>
                  </a:cubicBezTo>
                  <a:cubicBezTo>
                    <a:pt x="18509" y="886"/>
                    <a:pt x="16265" y="1"/>
                    <a:pt x="138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7618396" y="2556869"/>
              <a:ext cx="436484" cy="403603"/>
            </a:xfrm>
            <a:custGeom>
              <a:avLst/>
              <a:gdLst/>
              <a:ahLst/>
              <a:cxnLst/>
              <a:rect l="l" t="t" r="r" b="b"/>
              <a:pathLst>
                <a:path w="21651" h="20020" extrusionOk="0">
                  <a:moveTo>
                    <a:pt x="15598" y="1"/>
                  </a:moveTo>
                  <a:cubicBezTo>
                    <a:pt x="13783" y="1"/>
                    <a:pt x="9020" y="469"/>
                    <a:pt x="5038" y="4952"/>
                  </a:cubicBezTo>
                  <a:cubicBezTo>
                    <a:pt x="1" y="10615"/>
                    <a:pt x="2487" y="16671"/>
                    <a:pt x="2487" y="16671"/>
                  </a:cubicBezTo>
                  <a:cubicBezTo>
                    <a:pt x="2487" y="16671"/>
                    <a:pt x="4550" y="19141"/>
                    <a:pt x="7495" y="19990"/>
                  </a:cubicBezTo>
                  <a:cubicBezTo>
                    <a:pt x="7565" y="20010"/>
                    <a:pt x="7640" y="20020"/>
                    <a:pt x="7719" y="20020"/>
                  </a:cubicBezTo>
                  <a:cubicBezTo>
                    <a:pt x="10968" y="20020"/>
                    <a:pt x="21651" y="3441"/>
                    <a:pt x="21651" y="3441"/>
                  </a:cubicBezTo>
                  <a:cubicBezTo>
                    <a:pt x="21651" y="3441"/>
                    <a:pt x="18767" y="1232"/>
                    <a:pt x="16350" y="34"/>
                  </a:cubicBezTo>
                  <a:cubicBezTo>
                    <a:pt x="16350" y="34"/>
                    <a:pt x="16076" y="1"/>
                    <a:pt x="15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7443268" y="2087628"/>
              <a:ext cx="560226" cy="260528"/>
            </a:xfrm>
            <a:custGeom>
              <a:avLst/>
              <a:gdLst/>
              <a:ahLst/>
              <a:cxnLst/>
              <a:rect l="l" t="t" r="r" b="b"/>
              <a:pathLst>
                <a:path w="27789" h="12923" extrusionOk="0">
                  <a:moveTo>
                    <a:pt x="20590" y="1"/>
                  </a:moveTo>
                  <a:cubicBezTo>
                    <a:pt x="5972" y="1"/>
                    <a:pt x="1" y="12922"/>
                    <a:pt x="1" y="12922"/>
                  </a:cubicBezTo>
                  <a:lnTo>
                    <a:pt x="5554" y="12922"/>
                  </a:lnTo>
                  <a:cubicBezTo>
                    <a:pt x="10023" y="5126"/>
                    <a:pt x="15409" y="3125"/>
                    <a:pt x="19760" y="3125"/>
                  </a:cubicBezTo>
                  <a:cubicBezTo>
                    <a:pt x="24350" y="3125"/>
                    <a:pt x="27789" y="5351"/>
                    <a:pt x="27789" y="5351"/>
                  </a:cubicBezTo>
                  <a:cubicBezTo>
                    <a:pt x="27472" y="521"/>
                    <a:pt x="20741" y="1"/>
                    <a:pt x="20741" y="1"/>
                  </a:cubicBezTo>
                  <a:cubicBezTo>
                    <a:pt x="20691" y="1"/>
                    <a:pt x="20640" y="1"/>
                    <a:pt x="20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a:off x="7245674" y="2277018"/>
              <a:ext cx="362215" cy="425880"/>
            </a:xfrm>
            <a:custGeom>
              <a:avLst/>
              <a:gdLst/>
              <a:ahLst/>
              <a:cxnLst/>
              <a:rect l="l" t="t" r="r" b="b"/>
              <a:pathLst>
                <a:path w="17967" h="21125" extrusionOk="0">
                  <a:moveTo>
                    <a:pt x="11843" y="1"/>
                  </a:moveTo>
                  <a:cubicBezTo>
                    <a:pt x="8648" y="1"/>
                    <a:pt x="4899" y="2956"/>
                    <a:pt x="2694" y="7529"/>
                  </a:cubicBezTo>
                  <a:cubicBezTo>
                    <a:pt x="1" y="13114"/>
                    <a:pt x="630" y="19000"/>
                    <a:pt x="4107" y="20678"/>
                  </a:cubicBezTo>
                  <a:cubicBezTo>
                    <a:pt x="4735" y="20980"/>
                    <a:pt x="5414" y="21124"/>
                    <a:pt x="6119" y="21124"/>
                  </a:cubicBezTo>
                  <a:cubicBezTo>
                    <a:pt x="9314" y="21124"/>
                    <a:pt x="13067" y="18168"/>
                    <a:pt x="15273" y="13594"/>
                  </a:cubicBezTo>
                  <a:cubicBezTo>
                    <a:pt x="17966" y="8008"/>
                    <a:pt x="17333" y="2123"/>
                    <a:pt x="13860" y="449"/>
                  </a:cubicBezTo>
                  <a:cubicBezTo>
                    <a:pt x="13230" y="145"/>
                    <a:pt x="12550" y="1"/>
                    <a:pt x="118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7282689" y="2294820"/>
              <a:ext cx="362134" cy="425880"/>
            </a:xfrm>
            <a:custGeom>
              <a:avLst/>
              <a:gdLst/>
              <a:ahLst/>
              <a:cxnLst/>
              <a:rect l="l" t="t" r="r" b="b"/>
              <a:pathLst>
                <a:path w="17963" h="21125" extrusionOk="0">
                  <a:moveTo>
                    <a:pt x="11846" y="1"/>
                  </a:moveTo>
                  <a:cubicBezTo>
                    <a:pt x="8651" y="1"/>
                    <a:pt x="4900" y="2957"/>
                    <a:pt x="2694" y="7532"/>
                  </a:cubicBezTo>
                  <a:cubicBezTo>
                    <a:pt x="1" y="13117"/>
                    <a:pt x="630" y="19003"/>
                    <a:pt x="4107" y="20676"/>
                  </a:cubicBezTo>
                  <a:cubicBezTo>
                    <a:pt x="4736" y="20980"/>
                    <a:pt x="5416" y="21125"/>
                    <a:pt x="6123" y="21125"/>
                  </a:cubicBezTo>
                  <a:cubicBezTo>
                    <a:pt x="9316" y="21125"/>
                    <a:pt x="13068" y="18169"/>
                    <a:pt x="15269" y="13596"/>
                  </a:cubicBezTo>
                  <a:cubicBezTo>
                    <a:pt x="17962" y="8011"/>
                    <a:pt x="17333" y="2125"/>
                    <a:pt x="13860" y="448"/>
                  </a:cubicBezTo>
                  <a:cubicBezTo>
                    <a:pt x="13231" y="145"/>
                    <a:pt x="12552" y="1"/>
                    <a:pt x="11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a:off x="7660894" y="2582675"/>
              <a:ext cx="466946" cy="395459"/>
            </a:xfrm>
            <a:custGeom>
              <a:avLst/>
              <a:gdLst/>
              <a:ahLst/>
              <a:cxnLst/>
              <a:rect l="l" t="t" r="r" b="b"/>
              <a:pathLst>
                <a:path w="23162" h="19616" extrusionOk="0">
                  <a:moveTo>
                    <a:pt x="13822" y="1"/>
                  </a:moveTo>
                  <a:cubicBezTo>
                    <a:pt x="11182" y="1"/>
                    <a:pt x="8311" y="1035"/>
                    <a:pt x="5891" y="3084"/>
                  </a:cubicBezTo>
                  <a:cubicBezTo>
                    <a:pt x="1232" y="7024"/>
                    <a:pt x="1" y="13234"/>
                    <a:pt x="3141" y="16947"/>
                  </a:cubicBezTo>
                  <a:cubicBezTo>
                    <a:pt x="4651" y="18731"/>
                    <a:pt x="6896" y="19615"/>
                    <a:pt x="9339" y="19615"/>
                  </a:cubicBezTo>
                  <a:cubicBezTo>
                    <a:pt x="11979" y="19615"/>
                    <a:pt x="14850" y="18581"/>
                    <a:pt x="17272" y="16533"/>
                  </a:cubicBezTo>
                  <a:cubicBezTo>
                    <a:pt x="21931" y="12592"/>
                    <a:pt x="23162" y="6386"/>
                    <a:pt x="20018" y="2669"/>
                  </a:cubicBezTo>
                  <a:cubicBezTo>
                    <a:pt x="18509" y="885"/>
                    <a:pt x="16264" y="1"/>
                    <a:pt x="1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0"/>
            <p:cNvSpPr/>
            <p:nvPr/>
          </p:nvSpPr>
          <p:spPr>
            <a:xfrm>
              <a:off x="7334683" y="2327662"/>
              <a:ext cx="362215" cy="425840"/>
            </a:xfrm>
            <a:custGeom>
              <a:avLst/>
              <a:gdLst/>
              <a:ahLst/>
              <a:cxnLst/>
              <a:rect l="l" t="t" r="r" b="b"/>
              <a:pathLst>
                <a:path w="17967" h="21123" extrusionOk="0">
                  <a:moveTo>
                    <a:pt x="11847" y="0"/>
                  </a:moveTo>
                  <a:cubicBezTo>
                    <a:pt x="8652" y="0"/>
                    <a:pt x="4899" y="2953"/>
                    <a:pt x="2694" y="7527"/>
                  </a:cubicBezTo>
                  <a:cubicBezTo>
                    <a:pt x="1" y="13117"/>
                    <a:pt x="635" y="19002"/>
                    <a:pt x="4107" y="20676"/>
                  </a:cubicBezTo>
                  <a:cubicBezTo>
                    <a:pt x="4736" y="20979"/>
                    <a:pt x="5415" y="21123"/>
                    <a:pt x="6121" y="21123"/>
                  </a:cubicBezTo>
                  <a:cubicBezTo>
                    <a:pt x="9318" y="21123"/>
                    <a:pt x="13071" y="18167"/>
                    <a:pt x="15274" y="13592"/>
                  </a:cubicBezTo>
                  <a:cubicBezTo>
                    <a:pt x="17967" y="8007"/>
                    <a:pt x="17333" y="2121"/>
                    <a:pt x="13860" y="448"/>
                  </a:cubicBezTo>
                  <a:cubicBezTo>
                    <a:pt x="13231" y="145"/>
                    <a:pt x="12553" y="0"/>
                    <a:pt x="118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0"/>
            <p:cNvSpPr/>
            <p:nvPr/>
          </p:nvSpPr>
          <p:spPr>
            <a:xfrm>
              <a:off x="7428957" y="2438477"/>
              <a:ext cx="173658" cy="204184"/>
            </a:xfrm>
            <a:custGeom>
              <a:avLst/>
              <a:gdLst/>
              <a:ahLst/>
              <a:cxnLst/>
              <a:rect l="l" t="t" r="r" b="b"/>
              <a:pathLst>
                <a:path w="6683" h="7857" extrusionOk="0">
                  <a:moveTo>
                    <a:pt x="4407" y="0"/>
                  </a:moveTo>
                  <a:cubicBezTo>
                    <a:pt x="3219" y="0"/>
                    <a:pt x="1823" y="1099"/>
                    <a:pt x="1004" y="2803"/>
                  </a:cubicBezTo>
                  <a:cubicBezTo>
                    <a:pt x="1" y="4878"/>
                    <a:pt x="236" y="7068"/>
                    <a:pt x="1528" y="7689"/>
                  </a:cubicBezTo>
                  <a:cubicBezTo>
                    <a:pt x="1763" y="7803"/>
                    <a:pt x="2016" y="7857"/>
                    <a:pt x="2280" y="7857"/>
                  </a:cubicBezTo>
                  <a:cubicBezTo>
                    <a:pt x="3467" y="7857"/>
                    <a:pt x="4862" y="6759"/>
                    <a:pt x="5679" y="5057"/>
                  </a:cubicBezTo>
                  <a:cubicBezTo>
                    <a:pt x="6683" y="2981"/>
                    <a:pt x="6447" y="788"/>
                    <a:pt x="5155" y="166"/>
                  </a:cubicBezTo>
                  <a:cubicBezTo>
                    <a:pt x="4922" y="54"/>
                    <a:pt x="4670" y="0"/>
                    <a:pt x="4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7741443" y="2087184"/>
              <a:ext cx="520572" cy="668022"/>
            </a:xfrm>
            <a:custGeom>
              <a:avLst/>
              <a:gdLst/>
              <a:ahLst/>
              <a:cxnLst/>
              <a:rect l="l" t="t" r="r" b="b"/>
              <a:pathLst>
                <a:path w="25822" h="33136" extrusionOk="0">
                  <a:moveTo>
                    <a:pt x="5763" y="1"/>
                  </a:moveTo>
                  <a:cubicBezTo>
                    <a:pt x="2471" y="1"/>
                    <a:pt x="0" y="921"/>
                    <a:pt x="0" y="921"/>
                  </a:cubicBezTo>
                  <a:cubicBezTo>
                    <a:pt x="1152" y="714"/>
                    <a:pt x="2240" y="615"/>
                    <a:pt x="3266" y="615"/>
                  </a:cubicBezTo>
                  <a:cubicBezTo>
                    <a:pt x="11885" y="615"/>
                    <a:pt x="16058" y="7597"/>
                    <a:pt x="15558" y="15881"/>
                  </a:cubicBezTo>
                  <a:cubicBezTo>
                    <a:pt x="14997" y="25150"/>
                    <a:pt x="9152" y="28554"/>
                    <a:pt x="9152" y="28554"/>
                  </a:cubicBezTo>
                  <a:cubicBezTo>
                    <a:pt x="10976" y="31324"/>
                    <a:pt x="10911" y="33136"/>
                    <a:pt x="10911" y="33136"/>
                  </a:cubicBezTo>
                  <a:cubicBezTo>
                    <a:pt x="10911" y="33136"/>
                    <a:pt x="25822" y="23765"/>
                    <a:pt x="19408" y="9297"/>
                  </a:cubicBezTo>
                  <a:cubicBezTo>
                    <a:pt x="16013" y="1640"/>
                    <a:pt x="10157" y="1"/>
                    <a:pt x="5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3EA0-695E-A0BD-C29B-19E0E62DB715}"/>
              </a:ext>
            </a:extLst>
          </p:cNvPr>
          <p:cNvSpPr>
            <a:spLocks noGrp="1"/>
          </p:cNvSpPr>
          <p:nvPr>
            <p:ph type="title"/>
          </p:nvPr>
        </p:nvSpPr>
        <p:spPr>
          <a:xfrm>
            <a:off x="876116" y="185855"/>
            <a:ext cx="6037639" cy="707268"/>
          </a:xfrm>
        </p:spPr>
        <p:txBody>
          <a:bodyPr/>
          <a:lstStyle/>
          <a:p>
            <a:r>
              <a:rPr lang="en-IN" dirty="0"/>
              <a:t>Safety Challenge </a:t>
            </a:r>
          </a:p>
        </p:txBody>
      </p:sp>
      <p:graphicFrame>
        <p:nvGraphicFramePr>
          <p:cNvPr id="6" name="Diagram 5">
            <a:extLst>
              <a:ext uri="{FF2B5EF4-FFF2-40B4-BE49-F238E27FC236}">
                <a16:creationId xmlns:a16="http://schemas.microsoft.com/office/drawing/2014/main" id="{EBC65E20-D3F8-3E84-FB44-3C5A60076302}"/>
              </a:ext>
            </a:extLst>
          </p:cNvPr>
          <p:cNvGraphicFramePr/>
          <p:nvPr>
            <p:extLst>
              <p:ext uri="{D42A27DB-BD31-4B8C-83A1-F6EECF244321}">
                <p14:modId xmlns:p14="http://schemas.microsoft.com/office/powerpoint/2010/main" val="1374982315"/>
              </p:ext>
            </p:extLst>
          </p:nvPr>
        </p:nvGraphicFramePr>
        <p:xfrm>
          <a:off x="356838" y="617034"/>
          <a:ext cx="8742557" cy="4661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2051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6FD3B-BB90-413D-F6FF-D787658CF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F419D-4AFE-8006-D441-D6F7F453D830}"/>
              </a:ext>
            </a:extLst>
          </p:cNvPr>
          <p:cNvSpPr>
            <a:spLocks noGrp="1"/>
          </p:cNvSpPr>
          <p:nvPr>
            <p:ph type="title"/>
          </p:nvPr>
        </p:nvSpPr>
        <p:spPr>
          <a:xfrm>
            <a:off x="876116" y="185855"/>
            <a:ext cx="6037639" cy="707268"/>
          </a:xfrm>
        </p:spPr>
        <p:txBody>
          <a:bodyPr/>
          <a:lstStyle/>
          <a:p>
            <a:r>
              <a:rPr lang="en-IN" dirty="0"/>
              <a:t>Safety Challenge </a:t>
            </a:r>
          </a:p>
        </p:txBody>
      </p:sp>
      <p:sp>
        <p:nvSpPr>
          <p:cNvPr id="4" name="TextBox 3">
            <a:extLst>
              <a:ext uri="{FF2B5EF4-FFF2-40B4-BE49-F238E27FC236}">
                <a16:creationId xmlns:a16="http://schemas.microsoft.com/office/drawing/2014/main" id="{DC1D60CA-22EE-E69E-058F-300FFAC8D2F1}"/>
              </a:ext>
            </a:extLst>
          </p:cNvPr>
          <p:cNvSpPr txBox="1"/>
          <p:nvPr/>
        </p:nvSpPr>
        <p:spPr>
          <a:xfrm>
            <a:off x="512957" y="1040781"/>
            <a:ext cx="4340983" cy="3139321"/>
          </a:xfrm>
          <a:prstGeom prst="rect">
            <a:avLst/>
          </a:prstGeom>
          <a:noFill/>
        </p:spPr>
        <p:txBody>
          <a:bodyPr wrap="square">
            <a:spAutoFit/>
          </a:bodyPr>
          <a:lstStyle/>
          <a:p>
            <a:pPr marL="457200" algn="just" rtl="0" fontAlgn="base">
              <a:spcBef>
                <a:spcPts val="0"/>
              </a:spcBef>
              <a:spcAft>
                <a:spcPts val="0"/>
              </a:spcAft>
            </a:pPr>
            <a:r>
              <a:rPr lang="en-US" sz="2200" b="0" i="0" u="none" strike="noStrike" dirty="0">
                <a:solidFill>
                  <a:srgbClr val="000000"/>
                </a:solidFill>
                <a:effectLst/>
                <a:latin typeface="Times New Roman" panose="02020603050405020304" pitchFamily="18" charset="0"/>
              </a:rPr>
              <a:t>Reflect and create a comic strip.</a:t>
            </a:r>
          </a:p>
          <a:p>
            <a:pPr marL="457200" algn="just" rtl="0" fontAlgn="base">
              <a:spcBef>
                <a:spcPts val="0"/>
              </a:spcBef>
              <a:spcAft>
                <a:spcPts val="0"/>
              </a:spcAft>
            </a:pPr>
            <a:endParaRPr lang="en-US" sz="2200" b="0" i="0" u="none" strike="noStrike" dirty="0">
              <a:solidFill>
                <a:srgbClr val="000000"/>
              </a:solidFill>
              <a:effectLst/>
              <a:latin typeface="Times New Roman" panose="02020603050405020304" pitchFamily="18" charset="0"/>
            </a:endParaRPr>
          </a:p>
          <a:p>
            <a:pPr marL="742950" indent="-285750" algn="just" rtl="0" fontAlgn="base">
              <a:spcBef>
                <a:spcPts val="0"/>
              </a:spcBef>
              <a:spcAft>
                <a:spcPts val="0"/>
              </a:spcAft>
              <a:buFont typeface="Wingdings" panose="05000000000000000000" pitchFamily="2" charset="2"/>
              <a:buChar char="ü"/>
            </a:pPr>
            <a:r>
              <a:rPr lang="en-US" sz="2200" b="0" i="0" u="none" strike="noStrike" dirty="0">
                <a:solidFill>
                  <a:srgbClr val="000000"/>
                </a:solidFill>
                <a:effectLst/>
                <a:latin typeface="Times New Roman" panose="02020603050405020304" pitchFamily="18" charset="0"/>
              </a:rPr>
              <a:t>How will this activity affect physical health in the short and long term?</a:t>
            </a:r>
          </a:p>
          <a:p>
            <a:pPr marL="742950" indent="-285750" algn="just" rtl="0" fontAlgn="base">
              <a:spcBef>
                <a:spcPts val="0"/>
              </a:spcBef>
              <a:spcAft>
                <a:spcPts val="0"/>
              </a:spcAft>
              <a:buFont typeface="Wingdings" panose="05000000000000000000" pitchFamily="2" charset="2"/>
              <a:buChar char="ü"/>
            </a:pPr>
            <a:r>
              <a:rPr lang="en-US" sz="2200" b="0" i="0" u="none" strike="noStrike" dirty="0">
                <a:solidFill>
                  <a:srgbClr val="000000"/>
                </a:solidFill>
                <a:effectLst/>
                <a:latin typeface="Times New Roman" panose="02020603050405020304" pitchFamily="18" charset="0"/>
              </a:rPr>
              <a:t>In what ways can they safeguard their physical health while using digital devices in the given situation?</a:t>
            </a:r>
          </a:p>
        </p:txBody>
      </p:sp>
      <p:pic>
        <p:nvPicPr>
          <p:cNvPr id="7" name="Picture 6">
            <a:extLst>
              <a:ext uri="{FF2B5EF4-FFF2-40B4-BE49-F238E27FC236}">
                <a16:creationId xmlns:a16="http://schemas.microsoft.com/office/drawing/2014/main" id="{35771BEC-0599-FE1A-B7E3-616D18A3C611}"/>
              </a:ext>
            </a:extLst>
          </p:cNvPr>
          <p:cNvPicPr>
            <a:picLocks noChangeAspect="1"/>
          </p:cNvPicPr>
          <p:nvPr/>
        </p:nvPicPr>
        <p:blipFill>
          <a:blip r:embed="rId2"/>
          <a:stretch>
            <a:fillRect/>
          </a:stretch>
        </p:blipFill>
        <p:spPr>
          <a:xfrm>
            <a:off x="5159298" y="133814"/>
            <a:ext cx="3949456" cy="4875871"/>
          </a:xfrm>
          <a:prstGeom prst="rect">
            <a:avLst/>
          </a:prstGeom>
        </p:spPr>
      </p:pic>
    </p:spTree>
    <p:extLst>
      <p:ext uri="{BB962C8B-B14F-4D97-AF65-F5344CB8AC3E}">
        <p14:creationId xmlns:p14="http://schemas.microsoft.com/office/powerpoint/2010/main" val="3823421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35B4-14A4-B693-094E-E2C9819594CB}"/>
              </a:ext>
            </a:extLst>
          </p:cNvPr>
          <p:cNvSpPr>
            <a:spLocks noGrp="1"/>
          </p:cNvSpPr>
          <p:nvPr>
            <p:ph type="title"/>
          </p:nvPr>
        </p:nvSpPr>
        <p:spPr/>
        <p:txBody>
          <a:bodyPr/>
          <a:lstStyle/>
          <a:p>
            <a:r>
              <a:rPr lang="en-IN" sz="3600" dirty="0"/>
              <a:t>Posture </a:t>
            </a:r>
          </a:p>
        </p:txBody>
      </p:sp>
      <p:pic>
        <p:nvPicPr>
          <p:cNvPr id="4" name="Picture 3">
            <a:extLst>
              <a:ext uri="{FF2B5EF4-FFF2-40B4-BE49-F238E27FC236}">
                <a16:creationId xmlns:a16="http://schemas.microsoft.com/office/drawing/2014/main" id="{3A36D8A8-1FD0-4DE7-C9AB-E58C89941558}"/>
              </a:ext>
            </a:extLst>
          </p:cNvPr>
          <p:cNvPicPr>
            <a:picLocks noChangeAspect="1"/>
          </p:cNvPicPr>
          <p:nvPr/>
        </p:nvPicPr>
        <p:blipFill>
          <a:blip r:embed="rId2"/>
          <a:stretch>
            <a:fillRect/>
          </a:stretch>
        </p:blipFill>
        <p:spPr>
          <a:xfrm>
            <a:off x="428858" y="1243012"/>
            <a:ext cx="4762500" cy="2657475"/>
          </a:xfrm>
          <a:prstGeom prst="rect">
            <a:avLst/>
          </a:prstGeom>
        </p:spPr>
      </p:pic>
      <p:sp>
        <p:nvSpPr>
          <p:cNvPr id="6" name="TextBox 5">
            <a:extLst>
              <a:ext uri="{FF2B5EF4-FFF2-40B4-BE49-F238E27FC236}">
                <a16:creationId xmlns:a16="http://schemas.microsoft.com/office/drawing/2014/main" id="{F0747830-490C-432A-47EF-03E5730DD4AA}"/>
              </a:ext>
            </a:extLst>
          </p:cNvPr>
          <p:cNvSpPr txBox="1"/>
          <p:nvPr/>
        </p:nvSpPr>
        <p:spPr>
          <a:xfrm>
            <a:off x="5191358" y="519588"/>
            <a:ext cx="3557239" cy="3816429"/>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Times New Roman" panose="02020603050405020304" pitchFamily="18" charset="0"/>
              </a:rPr>
              <a:t>Incorrect postures over a long period of time.</a:t>
            </a:r>
            <a:endParaRPr lang="en-US" sz="2200" b="0" i="0" u="none" strike="noStrike" dirty="0">
              <a:solidFill>
                <a:srgbClr val="000000"/>
              </a:solidFill>
              <a:effectLst/>
              <a:latin typeface="Times New Roman" panose="02020603050405020304" pitchFamily="18" charset="0"/>
            </a:endParaRPr>
          </a:p>
          <a:p>
            <a:endParaRPr lang="en-US" sz="2200" b="0" i="0" u="none" strike="noStrike" dirty="0">
              <a:solidFill>
                <a:srgbClr val="000000"/>
              </a:solidFill>
              <a:effectLst/>
              <a:latin typeface="Times New Roman" panose="02020603050405020304" pitchFamily="18" charset="0"/>
            </a:endParaRPr>
          </a:p>
          <a:p>
            <a:pPr marL="342900" indent="-342900">
              <a:buFont typeface="Arial" panose="020B0604020202020204" pitchFamily="34" charset="0"/>
              <a:buChar char="•"/>
            </a:pPr>
            <a:r>
              <a:rPr lang="en-US" sz="2200" b="0" i="0" u="none" strike="noStrike" dirty="0">
                <a:solidFill>
                  <a:srgbClr val="000000"/>
                </a:solidFill>
                <a:effectLst/>
                <a:latin typeface="Times New Roman" panose="02020603050405020304" pitchFamily="18" charset="0"/>
              </a:rPr>
              <a:t>Repetitive Strain Injury (RSI) or forceful, awkward, and/or repetitive use of limbs. </a:t>
            </a:r>
          </a:p>
          <a:p>
            <a:pPr marL="342900" indent="-342900">
              <a:buFont typeface="Arial" panose="020B0604020202020204" pitchFamily="34" charset="0"/>
              <a:buChar char="•"/>
            </a:pPr>
            <a:endParaRPr lang="en-US" sz="2200" b="0" i="0" u="none" strike="noStrike" dirty="0">
              <a:solidFill>
                <a:srgbClr val="000000"/>
              </a:solidFill>
              <a:effectLst/>
              <a:latin typeface="Times New Roman" panose="02020603050405020304" pitchFamily="18" charset="0"/>
            </a:endParaRPr>
          </a:p>
          <a:p>
            <a:pPr marL="342900" indent="-342900">
              <a:buFont typeface="Arial" panose="020B0604020202020204" pitchFamily="34" charset="0"/>
              <a:buChar char="•"/>
            </a:pPr>
            <a:r>
              <a:rPr lang="en-US" sz="2200" b="0" i="0" u="none" strike="noStrike" dirty="0">
                <a:solidFill>
                  <a:srgbClr val="000000"/>
                </a:solidFill>
                <a:effectLst/>
                <a:latin typeface="Times New Roman" panose="02020603050405020304" pitchFamily="18" charset="0"/>
              </a:rPr>
              <a:t>May cause damage to the muscles, tendons, and nerves</a:t>
            </a:r>
            <a:endParaRPr lang="en-IN" sz="2200" dirty="0"/>
          </a:p>
        </p:txBody>
      </p:sp>
      <p:sp>
        <p:nvSpPr>
          <p:cNvPr id="8" name="TextBox 7">
            <a:extLst>
              <a:ext uri="{FF2B5EF4-FFF2-40B4-BE49-F238E27FC236}">
                <a16:creationId xmlns:a16="http://schemas.microsoft.com/office/drawing/2014/main" id="{93D46DA0-2207-3ED2-3530-3A62A8342AA8}"/>
              </a:ext>
            </a:extLst>
          </p:cNvPr>
          <p:cNvSpPr txBox="1"/>
          <p:nvPr/>
        </p:nvSpPr>
        <p:spPr>
          <a:xfrm>
            <a:off x="7241602" y="4958834"/>
            <a:ext cx="4572000" cy="184666"/>
          </a:xfrm>
          <a:prstGeom prst="rect">
            <a:avLst/>
          </a:prstGeom>
          <a:noFill/>
        </p:spPr>
        <p:txBody>
          <a:bodyPr wrap="square">
            <a:spAutoFit/>
          </a:bodyPr>
          <a:lstStyle/>
          <a:p>
            <a:r>
              <a:rPr lang="en-IN" sz="600" dirty="0"/>
              <a:t>https://leverageedu.com/blog/posture-for-studying/</a:t>
            </a:r>
          </a:p>
        </p:txBody>
      </p:sp>
    </p:spTree>
    <p:extLst>
      <p:ext uri="{BB962C8B-B14F-4D97-AF65-F5344CB8AC3E}">
        <p14:creationId xmlns:p14="http://schemas.microsoft.com/office/powerpoint/2010/main" val="3429845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F37F2-59A8-FC62-20B1-2F4FA737CCB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86E097-D993-5414-F231-DD6C119C993C}"/>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rtlCol="0" anchor="ctr"/>
          <a:lstStyle/>
          <a:p>
            <a:pPr algn="just" rtl="0" fontAlgn="base">
              <a:spcBef>
                <a:spcPts val="0"/>
              </a:spcBef>
              <a:spcAft>
                <a:spcPts val="0"/>
              </a:spcAft>
            </a:pPr>
            <a:r>
              <a:rPr lang="en-US" sz="3200" b="0" i="0" u="none" strike="noStrike" dirty="0">
                <a:solidFill>
                  <a:srgbClr val="000000"/>
                </a:solidFill>
                <a:effectLst/>
                <a:latin typeface="Times New Roman" panose="02020603050405020304" pitchFamily="18" charset="0"/>
              </a:rPr>
              <a:t>Hand held devices such as smartphones or laptops require the user to look down and slouch, i.e. keep a low head posture for a long period of time. This may cause headache, neck pain, shoulders and may also affect breathing. </a:t>
            </a:r>
          </a:p>
        </p:txBody>
      </p:sp>
      <p:sp>
        <p:nvSpPr>
          <p:cNvPr id="3" name="Rectangle: Rounded Corners 2">
            <a:extLst>
              <a:ext uri="{FF2B5EF4-FFF2-40B4-BE49-F238E27FC236}">
                <a16:creationId xmlns:a16="http://schemas.microsoft.com/office/drawing/2014/main" id="{5001A839-E12C-78AE-4DE9-A364BF5E1B08}"/>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rtlCol="0" anchor="ctr"/>
          <a:lstStyle/>
          <a:p>
            <a:pPr algn="ctr" rtl="0" fontAlgn="base">
              <a:spcBef>
                <a:spcPts val="0"/>
              </a:spcBef>
              <a:spcAft>
                <a:spcPts val="0"/>
              </a:spcAft>
            </a:pPr>
            <a:r>
              <a:rPr lang="en-US" sz="8000" b="0" i="0" u="none" strike="noStrike" dirty="0">
                <a:solidFill>
                  <a:srgbClr val="000000"/>
                </a:solidFill>
                <a:effectLst/>
                <a:latin typeface="Times New Roman" panose="02020603050405020304" pitchFamily="18" charset="0"/>
              </a:rPr>
              <a:t>Text Neck</a:t>
            </a:r>
          </a:p>
        </p:txBody>
      </p:sp>
    </p:spTree>
    <p:extLst>
      <p:ext uri="{BB962C8B-B14F-4D97-AF65-F5344CB8AC3E}">
        <p14:creationId xmlns:p14="http://schemas.microsoft.com/office/powerpoint/2010/main" val="131783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strVal val="ppt_h"/>
                                          </p:val>
                                        </p:tav>
                                      </p:tavLst>
                                    </p:anim>
                                    <p:set>
                                      <p:cBhvr>
                                        <p:cTn id="8" dur="1" fill="hold">
                                          <p:stCondLst>
                                            <p:cond delay="499"/>
                                          </p:stCondLst>
                                        </p:cTn>
                                        <p:tgtEl>
                                          <p:spTgt spid="3"/>
                                        </p:tgtEl>
                                        <p:attrNameLst>
                                          <p:attrName>style.visibility</p:attrName>
                                        </p:attrNameLst>
                                      </p:cBhvr>
                                      <p:to>
                                        <p:strVal val="hidden"/>
                                      </p:to>
                                    </p:set>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8DD34-FC7B-F37A-7BBA-A3755F84DDD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0B0905B-AAFF-DC2C-4E60-EF61B696D394}"/>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rtlCol="0" anchor="ctr"/>
          <a:lstStyle/>
          <a:p>
            <a:pPr algn="just" fontAlgn="base"/>
            <a:r>
              <a:rPr lang="en-US" sz="3200" dirty="0">
                <a:solidFill>
                  <a:srgbClr val="000000"/>
                </a:solidFill>
                <a:latin typeface="Times New Roman" panose="02020603050405020304" pitchFamily="18" charset="0"/>
              </a:rPr>
              <a:t>Over-extension of the neck resulting in a posture similar to a turtle. It may lead to increased tension in shoulder and/or neck muscles, headaches, pain and discomfort in the neck, arms, upper back  or shoulders. </a:t>
            </a:r>
          </a:p>
        </p:txBody>
      </p:sp>
      <p:sp>
        <p:nvSpPr>
          <p:cNvPr id="3" name="Rectangle: Rounded Corners 2">
            <a:extLst>
              <a:ext uri="{FF2B5EF4-FFF2-40B4-BE49-F238E27FC236}">
                <a16:creationId xmlns:a16="http://schemas.microsoft.com/office/drawing/2014/main" id="{A31E8730-434A-536C-3F19-A4B2C0C8BB84}"/>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rtlCol="0" anchor="ctr"/>
          <a:lstStyle/>
          <a:p>
            <a:pPr algn="ctr" fontAlgn="base"/>
            <a:r>
              <a:rPr lang="en-US" sz="8000" dirty="0">
                <a:solidFill>
                  <a:srgbClr val="000000"/>
                </a:solidFill>
                <a:latin typeface="Times New Roman" panose="02020603050405020304" pitchFamily="18" charset="0"/>
              </a:rPr>
              <a:t>Turtle neck</a:t>
            </a:r>
            <a:endParaRPr lang="en-US" sz="8000" b="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4036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strVal val="ppt_h"/>
                                          </p:val>
                                        </p:tav>
                                      </p:tavLst>
                                    </p:anim>
                                    <p:set>
                                      <p:cBhvr>
                                        <p:cTn id="8" dur="1" fill="hold">
                                          <p:stCondLst>
                                            <p:cond delay="499"/>
                                          </p:stCondLst>
                                        </p:cTn>
                                        <p:tgtEl>
                                          <p:spTgt spid="3"/>
                                        </p:tgtEl>
                                        <p:attrNameLst>
                                          <p:attrName>style.visibility</p:attrName>
                                        </p:attrNameLst>
                                      </p:cBhvr>
                                      <p:to>
                                        <p:strVal val="hidden"/>
                                      </p:to>
                                    </p:set>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1BCD8-A36B-99DD-8EA9-94016B38AA1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708D151-DCB0-6740-3C4A-11684BCAC008}"/>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rtlCol="0" anchor="ctr"/>
          <a:lstStyle/>
          <a:p>
            <a:pPr algn="just" fontAlgn="base"/>
            <a:endParaRPr lang="en-US" sz="3200" b="0" i="0" u="none" strike="noStrike" dirty="0">
              <a:solidFill>
                <a:srgbClr val="000000"/>
              </a:solidFill>
              <a:effectLst/>
              <a:latin typeface="Times New Roman" panose="02020603050405020304" pitchFamily="18" charset="0"/>
            </a:endParaRPr>
          </a:p>
        </p:txBody>
      </p:sp>
      <p:pic>
        <p:nvPicPr>
          <p:cNvPr id="1028" name="Picture 4" descr="Kyphosis: What It Is, Causes, Symptoms, Types &amp; Treatment">
            <a:extLst>
              <a:ext uri="{FF2B5EF4-FFF2-40B4-BE49-F238E27FC236}">
                <a16:creationId xmlns:a16="http://schemas.microsoft.com/office/drawing/2014/main" id="{DD22B713-B253-AA98-D3B6-73CB45473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377" y="633412"/>
            <a:ext cx="2711836" cy="3805922"/>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22082F-1737-6836-CF38-CDEE28CD4762}"/>
              </a:ext>
            </a:extLst>
          </p:cNvPr>
          <p:cNvSpPr txBox="1"/>
          <p:nvPr/>
        </p:nvSpPr>
        <p:spPr>
          <a:xfrm>
            <a:off x="1107686" y="619185"/>
            <a:ext cx="4259767" cy="4031873"/>
          </a:xfrm>
          <a:prstGeom prst="rect">
            <a:avLst/>
          </a:prstGeom>
          <a:noFill/>
        </p:spPr>
        <p:txBody>
          <a:bodyPr wrap="square" rtlCol="0">
            <a:spAutoFit/>
          </a:bodyPr>
          <a:lstStyle/>
          <a:p>
            <a:pPr fontAlgn="base"/>
            <a:r>
              <a:rPr lang="en-US" sz="3200" dirty="0">
                <a:solidFill>
                  <a:srgbClr val="000000"/>
                </a:solidFill>
                <a:latin typeface="Times New Roman" panose="02020603050405020304" pitchFamily="18" charset="0"/>
              </a:rPr>
              <a:t>Use of digital devices over an extended period of time causes the shoulders to be positioned forward, and rounding of the upper back.  </a:t>
            </a:r>
            <a:endParaRPr lang="en-US" sz="3200" b="0" i="0" u="none" strike="noStrike" dirty="0">
              <a:solidFill>
                <a:srgbClr val="000000"/>
              </a:solidFill>
              <a:effectLst/>
              <a:latin typeface="Times New Roman" panose="02020603050405020304" pitchFamily="18" charset="0"/>
            </a:endParaRPr>
          </a:p>
          <a:p>
            <a:endParaRPr lang="en-IN" sz="3200" dirty="0"/>
          </a:p>
        </p:txBody>
      </p:sp>
      <p:sp>
        <p:nvSpPr>
          <p:cNvPr id="3" name="Rectangle: Rounded Corners 2">
            <a:extLst>
              <a:ext uri="{FF2B5EF4-FFF2-40B4-BE49-F238E27FC236}">
                <a16:creationId xmlns:a16="http://schemas.microsoft.com/office/drawing/2014/main" id="{2A430512-506F-6C9C-F1BE-FA67267C9826}"/>
              </a:ext>
            </a:extLst>
          </p:cNvPr>
          <p:cNvSpPr/>
          <p:nvPr/>
        </p:nvSpPr>
        <p:spPr>
          <a:xfrm>
            <a:off x="676506" y="455277"/>
            <a:ext cx="7672039" cy="4162192"/>
          </a:xfrm>
          <a:prstGeom prst="roundRect">
            <a:avLst/>
          </a:prstGeom>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rtlCol="0" anchor="ctr"/>
          <a:lstStyle/>
          <a:p>
            <a:pPr algn="ctr" fontAlgn="base"/>
            <a:r>
              <a:rPr lang="en-US" sz="8000" dirty="0">
                <a:solidFill>
                  <a:srgbClr val="000000"/>
                </a:solidFill>
                <a:latin typeface="Times New Roman" panose="02020603050405020304" pitchFamily="18" charset="0"/>
              </a:rPr>
              <a:t>Rounded shoulders/ Kyphosis</a:t>
            </a:r>
            <a:endParaRPr lang="en-US" sz="8000" i="0" u="none" strike="noStrike" dirty="0">
              <a:solidFill>
                <a:srgbClr val="000000"/>
              </a:solidFill>
              <a:effectLst/>
              <a:latin typeface="Times New Roman" panose="02020603050405020304" pitchFamily="18" charset="0"/>
            </a:endParaRPr>
          </a:p>
        </p:txBody>
      </p:sp>
      <p:sp>
        <p:nvSpPr>
          <p:cNvPr id="6" name="TextBox 5">
            <a:extLst>
              <a:ext uri="{FF2B5EF4-FFF2-40B4-BE49-F238E27FC236}">
                <a16:creationId xmlns:a16="http://schemas.microsoft.com/office/drawing/2014/main" id="{62AA50B1-0E69-2EA8-85F7-5945A017D834}"/>
              </a:ext>
            </a:extLst>
          </p:cNvPr>
          <p:cNvSpPr txBox="1"/>
          <p:nvPr/>
        </p:nvSpPr>
        <p:spPr>
          <a:xfrm>
            <a:off x="7086600" y="4884354"/>
            <a:ext cx="3362092" cy="184666"/>
          </a:xfrm>
          <a:prstGeom prst="rect">
            <a:avLst/>
          </a:prstGeom>
          <a:noFill/>
        </p:spPr>
        <p:txBody>
          <a:bodyPr wrap="square">
            <a:spAutoFit/>
          </a:bodyPr>
          <a:lstStyle/>
          <a:p>
            <a:r>
              <a:rPr lang="en-IN" sz="600" b="0" i="0" u="none" strike="noStrike" dirty="0">
                <a:solidFill>
                  <a:srgbClr val="000000"/>
                </a:solidFill>
                <a:effectLst/>
                <a:latin typeface="Times New Roman" panose="02020603050405020304" pitchFamily="18" charset="0"/>
              </a:rPr>
              <a:t> </a:t>
            </a:r>
            <a:r>
              <a:rPr lang="en-IN" sz="600" b="0" i="0" u="sng" strike="noStrike" dirty="0">
                <a:solidFill>
                  <a:srgbClr val="1155CC"/>
                </a:solidFill>
                <a:effectLst/>
                <a:latin typeface="Times New Roman" panose="02020603050405020304" pitchFamily="18" charset="0"/>
                <a:hlinkClick r:id="rId3"/>
              </a:rPr>
              <a:t>https://my.clevelandclinic.org/health/diseases/17671-kyphosis</a:t>
            </a:r>
            <a:endParaRPr lang="en-IN" sz="600" dirty="0"/>
          </a:p>
        </p:txBody>
      </p:sp>
    </p:spTree>
    <p:extLst>
      <p:ext uri="{BB962C8B-B14F-4D97-AF65-F5344CB8AC3E}">
        <p14:creationId xmlns:p14="http://schemas.microsoft.com/office/powerpoint/2010/main" val="26686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strVal val="ppt_h"/>
                                          </p:val>
                                        </p:tav>
                                      </p:tavLst>
                                    </p:anim>
                                    <p:set>
                                      <p:cBhvr>
                                        <p:cTn id="8" dur="1" fill="hold">
                                          <p:stCondLst>
                                            <p:cond delay="499"/>
                                          </p:stCondLst>
                                        </p:cTn>
                                        <p:tgtEl>
                                          <p:spTgt spid="3"/>
                                        </p:tgtEl>
                                        <p:attrNameLst>
                                          <p:attrName>style.visibility</p:attrName>
                                        </p:attrNameLst>
                                      </p:cBhvr>
                                      <p:to>
                                        <p:strVal val="hidden"/>
                                      </p:to>
                                    </p:set>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385B-6EDF-6D37-9561-0233461BAF4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9C47F5-DB27-E077-29F9-D77CBF47DBE8}"/>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rtlCol="0" anchor="ctr"/>
          <a:lstStyle/>
          <a:p>
            <a:pPr algn="just" fontAlgn="base"/>
            <a:endParaRPr lang="en-US" sz="3200" b="0" i="0" u="none" strike="noStrike" dirty="0">
              <a:solidFill>
                <a:srgbClr val="000000"/>
              </a:solidFill>
              <a:effectLst/>
              <a:latin typeface="Times New Roman" panose="02020603050405020304" pitchFamily="18" charset="0"/>
            </a:endParaRPr>
          </a:p>
        </p:txBody>
      </p:sp>
      <p:sp>
        <p:nvSpPr>
          <p:cNvPr id="4" name="TextBox 3">
            <a:extLst>
              <a:ext uri="{FF2B5EF4-FFF2-40B4-BE49-F238E27FC236}">
                <a16:creationId xmlns:a16="http://schemas.microsoft.com/office/drawing/2014/main" id="{0142B17C-B148-5BAB-DDFF-928A99877EFB}"/>
              </a:ext>
            </a:extLst>
          </p:cNvPr>
          <p:cNvSpPr txBox="1"/>
          <p:nvPr/>
        </p:nvSpPr>
        <p:spPr>
          <a:xfrm>
            <a:off x="1107687" y="619185"/>
            <a:ext cx="4020574" cy="5016758"/>
          </a:xfrm>
          <a:prstGeom prst="rect">
            <a:avLst/>
          </a:prstGeom>
          <a:noFill/>
          <a:scene3d>
            <a:camera prst="orthographicFront"/>
            <a:lightRig rig="threePt" dir="t"/>
          </a:scene3d>
          <a:sp3d>
            <a:bevelT prst="angle"/>
          </a:sp3d>
        </p:spPr>
        <p:txBody>
          <a:bodyPr wrap="square" rtlCol="0">
            <a:spAutoFit/>
          </a:bodyPr>
          <a:lstStyle/>
          <a:p>
            <a:pPr rtl="0" fontAlgn="base">
              <a:spcBef>
                <a:spcPts val="0"/>
              </a:spcBef>
              <a:spcAft>
                <a:spcPts val="0"/>
              </a:spcAft>
            </a:pPr>
            <a:r>
              <a:rPr lang="en-US" sz="3200" b="0" i="0" u="none" strike="noStrike" dirty="0">
                <a:solidFill>
                  <a:srgbClr val="000000"/>
                </a:solidFill>
                <a:effectLst/>
                <a:latin typeface="Times New Roman" panose="02020603050405020304" pitchFamily="18" charset="0"/>
              </a:rPr>
              <a:t>Excessive inward curving of the lower back, often associated with sitting for extended periods with poor lumbar support. It may cause lower back pain and discomfort. </a:t>
            </a:r>
            <a:endParaRPr lang="en-US" sz="3200" b="1" i="0" u="none" strike="noStrike" dirty="0">
              <a:solidFill>
                <a:srgbClr val="000000"/>
              </a:solidFill>
              <a:effectLst/>
              <a:latin typeface="Times New Roman" panose="02020603050405020304" pitchFamily="18" charset="0"/>
            </a:endParaRPr>
          </a:p>
          <a:p>
            <a:br>
              <a:rPr lang="en-US" sz="3200" dirty="0"/>
            </a:br>
            <a:endParaRPr lang="en-IN" sz="3200" dirty="0"/>
          </a:p>
        </p:txBody>
      </p:sp>
      <p:sp>
        <p:nvSpPr>
          <p:cNvPr id="6" name="TextBox 5">
            <a:extLst>
              <a:ext uri="{FF2B5EF4-FFF2-40B4-BE49-F238E27FC236}">
                <a16:creationId xmlns:a16="http://schemas.microsoft.com/office/drawing/2014/main" id="{FD18FEB8-1193-7533-8BE9-4F9905AAD85E}"/>
              </a:ext>
            </a:extLst>
          </p:cNvPr>
          <p:cNvSpPr txBox="1"/>
          <p:nvPr/>
        </p:nvSpPr>
        <p:spPr>
          <a:xfrm>
            <a:off x="6842760" y="4890479"/>
            <a:ext cx="3362092" cy="184666"/>
          </a:xfrm>
          <a:prstGeom prst="rect">
            <a:avLst/>
          </a:prstGeom>
          <a:noFill/>
        </p:spPr>
        <p:txBody>
          <a:bodyPr wrap="square">
            <a:spAutoFit/>
          </a:bodyPr>
          <a:lstStyle/>
          <a:p>
            <a:r>
              <a:rPr lang="en-IN" sz="600" dirty="0"/>
              <a:t>https://my.clevelandclinic.org/health/diseases/23908-lordosis</a:t>
            </a:r>
            <a:endParaRPr lang="en-IN" sz="200" dirty="0"/>
          </a:p>
        </p:txBody>
      </p:sp>
      <p:pic>
        <p:nvPicPr>
          <p:cNvPr id="2050" name="Picture 2">
            <a:extLst>
              <a:ext uri="{FF2B5EF4-FFF2-40B4-BE49-F238E27FC236}">
                <a16:creationId xmlns:a16="http://schemas.microsoft.com/office/drawing/2014/main" id="{C06926A1-56C0-2A49-B535-94D7750DC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220" y="633412"/>
            <a:ext cx="2514600" cy="3876675"/>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5949967-D976-EDCE-E595-F1682ACA61D3}"/>
              </a:ext>
            </a:extLst>
          </p:cNvPr>
          <p:cNvSpPr/>
          <p:nvPr/>
        </p:nvSpPr>
        <p:spPr>
          <a:xfrm>
            <a:off x="676506" y="490654"/>
            <a:ext cx="7672039" cy="4162192"/>
          </a:xfrm>
          <a:prstGeom prst="roundRect">
            <a:avLst/>
          </a:prstGeom>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rtlCol="0" anchor="ctr"/>
          <a:lstStyle/>
          <a:p>
            <a:pPr algn="ctr" fontAlgn="base"/>
            <a:r>
              <a:rPr lang="en-US" sz="8000" dirty="0">
                <a:solidFill>
                  <a:srgbClr val="000000"/>
                </a:solidFill>
                <a:latin typeface="Times New Roman" panose="02020603050405020304" pitchFamily="18" charset="0"/>
              </a:rPr>
              <a:t>Lordosis</a:t>
            </a:r>
            <a:endParaRPr lang="en-US" sz="800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404971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strVal val="ppt_h"/>
                                          </p:val>
                                        </p:tav>
                                      </p:tavLst>
                                    </p:anim>
                                    <p:set>
                                      <p:cBhvr>
                                        <p:cTn id="8" dur="1" fill="hold">
                                          <p:stCondLst>
                                            <p:cond delay="499"/>
                                          </p:stCondLst>
                                        </p:cTn>
                                        <p:tgtEl>
                                          <p:spTgt spid="3"/>
                                        </p:tgtEl>
                                        <p:attrNameLst>
                                          <p:attrName>style.visibility</p:attrName>
                                        </p:attrNameLst>
                                      </p:cBhvr>
                                      <p:to>
                                        <p:strVal val="hidden"/>
                                      </p:to>
                                    </p:set>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25E60-38A4-F97F-7EFF-E3D101C7E28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C581E8-052B-6ADE-6008-D547EF2BF529}"/>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rtlCol="0" anchor="ctr"/>
          <a:lstStyle/>
          <a:p>
            <a:pPr algn="just" fontAlgn="base"/>
            <a:r>
              <a:rPr lang="en-US" sz="3200" dirty="0">
                <a:solidFill>
                  <a:srgbClr val="000000"/>
                </a:solidFill>
                <a:latin typeface="Times New Roman" panose="02020603050405020304" pitchFamily="18" charset="0"/>
              </a:rPr>
              <a:t>Bending the elbow for long periods of time when using digital devices can lead to pinching of nerves causing tingling sensations or numbness in the hand. This is also referred to as </a:t>
            </a:r>
            <a:r>
              <a:rPr lang="en-US" sz="3200" b="1" dirty="0">
                <a:solidFill>
                  <a:srgbClr val="000000"/>
                </a:solidFill>
                <a:latin typeface="Times New Roman" panose="02020603050405020304" pitchFamily="18" charset="0"/>
              </a:rPr>
              <a:t>cubital tunnel syndrome. </a:t>
            </a:r>
            <a:endParaRPr lang="en-US" sz="3200" b="0" i="0" u="none" strike="noStrike" dirty="0">
              <a:solidFill>
                <a:srgbClr val="000000"/>
              </a:solidFill>
              <a:effectLst/>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7802EAB8-AA8D-B7C2-C123-979C6777A660}"/>
              </a:ext>
            </a:extLst>
          </p:cNvPr>
          <p:cNvSpPr/>
          <p:nvPr/>
        </p:nvSpPr>
        <p:spPr>
          <a:xfrm>
            <a:off x="676506" y="490654"/>
            <a:ext cx="7672039" cy="4162192"/>
          </a:xfrm>
          <a:prstGeom prst="roundRect">
            <a:avLst/>
          </a:prstGeom>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rtlCol="0" anchor="ctr"/>
          <a:lstStyle/>
          <a:p>
            <a:pPr algn="ctr" fontAlgn="base"/>
            <a:r>
              <a:rPr lang="en-US" sz="8000" dirty="0">
                <a:solidFill>
                  <a:srgbClr val="000000"/>
                </a:solidFill>
                <a:latin typeface="Times New Roman" panose="02020603050405020304" pitchFamily="18" charset="0"/>
              </a:rPr>
              <a:t>Cell phone elbow</a:t>
            </a:r>
            <a:endParaRPr lang="en-US" sz="800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8777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strVal val="ppt_h"/>
                                          </p:val>
                                        </p:tav>
                                      </p:tavLst>
                                    </p:anim>
                                    <p:set>
                                      <p:cBhvr>
                                        <p:cTn id="8" dur="1" fill="hold">
                                          <p:stCondLst>
                                            <p:cond delay="499"/>
                                          </p:stCondLst>
                                        </p:cTn>
                                        <p:tgtEl>
                                          <p:spTgt spid="3"/>
                                        </p:tgtEl>
                                        <p:attrNameLst>
                                          <p:attrName>style.visibility</p:attrName>
                                        </p:attrNameLst>
                                      </p:cBhvr>
                                      <p:to>
                                        <p:strVal val="hidden"/>
                                      </p:to>
                                    </p:set>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64E01-8C25-05E4-C026-173404F4CF9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BA26ADE-ADAA-1A9B-AAE5-FB35C6D2540D}"/>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rtlCol="0" anchor="ctr"/>
          <a:lstStyle/>
          <a:p>
            <a:pPr algn="just" fontAlgn="base"/>
            <a:r>
              <a:rPr lang="en-US" sz="3200" dirty="0">
                <a:solidFill>
                  <a:srgbClr val="000000"/>
                </a:solidFill>
                <a:latin typeface="Times New Roman" panose="02020603050405020304" pitchFamily="18" charset="0"/>
              </a:rPr>
              <a:t>Numbness, pain or tingling sensation in the little finger. This could be a symptom of cell phone elbow or result from compression of nerves due to supporting the smartphone with little finger over a long period of time. </a:t>
            </a:r>
            <a:endParaRPr lang="en-US" sz="3200" b="0" i="0" u="none" strike="noStrike" dirty="0">
              <a:solidFill>
                <a:srgbClr val="000000"/>
              </a:solidFill>
              <a:effectLst/>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493A1795-958C-CB64-C3E7-3B7947478C66}"/>
              </a:ext>
            </a:extLst>
          </p:cNvPr>
          <p:cNvSpPr/>
          <p:nvPr/>
        </p:nvSpPr>
        <p:spPr>
          <a:xfrm>
            <a:off x="676506" y="490654"/>
            <a:ext cx="7672039" cy="4162192"/>
          </a:xfrm>
          <a:prstGeom prst="roundRect">
            <a:avLst/>
          </a:prstGeom>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rtlCol="0" anchor="ctr"/>
          <a:lstStyle/>
          <a:p>
            <a:pPr algn="ctr" fontAlgn="base"/>
            <a:r>
              <a:rPr lang="en-US" sz="8000" dirty="0">
                <a:solidFill>
                  <a:srgbClr val="000000"/>
                </a:solidFill>
                <a:latin typeface="Times New Roman" panose="02020603050405020304" pitchFamily="18" charset="0"/>
              </a:rPr>
              <a:t>Smartphone pinky</a:t>
            </a:r>
            <a:endParaRPr lang="en-US" sz="800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40277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strVal val="ppt_h"/>
                                          </p:val>
                                        </p:tav>
                                      </p:tavLst>
                                    </p:anim>
                                    <p:set>
                                      <p:cBhvr>
                                        <p:cTn id="8" dur="1" fill="hold">
                                          <p:stCondLst>
                                            <p:cond delay="499"/>
                                          </p:stCondLst>
                                        </p:cTn>
                                        <p:tgtEl>
                                          <p:spTgt spid="3"/>
                                        </p:tgtEl>
                                        <p:attrNameLst>
                                          <p:attrName>style.visibility</p:attrName>
                                        </p:attrNameLst>
                                      </p:cBhvr>
                                      <p:to>
                                        <p:strVal val="hidden"/>
                                      </p:to>
                                    </p:set>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88F0E-CB5F-FAFC-A269-CDE95C2EF5B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5EB357-D464-19ED-9BE1-A593EF0583EF}"/>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rtlCol="0" anchor="ctr"/>
          <a:lstStyle/>
          <a:p>
            <a:pPr algn="just" fontAlgn="base"/>
            <a:r>
              <a:rPr lang="en-US" sz="3200" dirty="0">
                <a:solidFill>
                  <a:srgbClr val="000000"/>
                </a:solidFill>
                <a:latin typeface="Times New Roman" panose="02020603050405020304" pitchFamily="18" charset="0"/>
              </a:rPr>
              <a:t>Pain, cramping, weakness or numbness in the thumbs and wrist due to repetitive movement while texting or using smartphones. </a:t>
            </a:r>
            <a:endParaRPr lang="en-US" sz="3200" b="0" i="0" u="none" strike="noStrike" dirty="0">
              <a:solidFill>
                <a:srgbClr val="000000"/>
              </a:solidFill>
              <a:effectLst/>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A55D1D48-B778-0386-6271-10C5D59DE2B2}"/>
              </a:ext>
            </a:extLst>
          </p:cNvPr>
          <p:cNvSpPr/>
          <p:nvPr/>
        </p:nvSpPr>
        <p:spPr>
          <a:xfrm>
            <a:off x="676507" y="490654"/>
            <a:ext cx="7672039" cy="4162192"/>
          </a:xfrm>
          <a:prstGeom prst="roundRect">
            <a:avLst/>
          </a:prstGeom>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rtlCol="0" anchor="ctr"/>
          <a:lstStyle/>
          <a:p>
            <a:pPr algn="ctr" fontAlgn="base"/>
            <a:r>
              <a:rPr lang="en-US" sz="8000" dirty="0">
                <a:solidFill>
                  <a:srgbClr val="000000"/>
                </a:solidFill>
                <a:latin typeface="Times New Roman" panose="02020603050405020304" pitchFamily="18" charset="0"/>
              </a:rPr>
              <a:t> Texter’s thumb</a:t>
            </a:r>
            <a:endParaRPr lang="en-US" sz="800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418332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strVal val="ppt_h"/>
                                          </p:val>
                                        </p:tav>
                                      </p:tavLst>
                                    </p:anim>
                                    <p:set>
                                      <p:cBhvr>
                                        <p:cTn id="8" dur="1" fill="hold">
                                          <p:stCondLst>
                                            <p:cond delay="499"/>
                                          </p:stCondLst>
                                        </p:cTn>
                                        <p:tgtEl>
                                          <p:spTgt spid="3"/>
                                        </p:tgtEl>
                                        <p:attrNameLst>
                                          <p:attrName>style.visibility</p:attrName>
                                        </p:attrNameLst>
                                      </p:cBhvr>
                                      <p:to>
                                        <p:strVal val="hidden"/>
                                      </p:to>
                                    </p:set>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8778F81-B0D9-48F1-86F3-C0DA38431EFF}"/>
              </a:ext>
            </a:extLst>
          </p:cNvPr>
          <p:cNvGraphicFramePr/>
          <p:nvPr>
            <p:extLst>
              <p:ext uri="{D42A27DB-BD31-4B8C-83A1-F6EECF244321}">
                <p14:modId xmlns:p14="http://schemas.microsoft.com/office/powerpoint/2010/main" val="3245636135"/>
              </p:ext>
            </p:extLst>
          </p:nvPr>
        </p:nvGraphicFramePr>
        <p:xfrm>
          <a:off x="475785" y="133815"/>
          <a:ext cx="8668215" cy="5009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E773-D498-05EA-9CF2-9CA831889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E4BB1-224A-BEA7-05A3-C094FF8EB2A7}"/>
              </a:ext>
            </a:extLst>
          </p:cNvPr>
          <p:cNvSpPr>
            <a:spLocks noGrp="1"/>
          </p:cNvSpPr>
          <p:nvPr>
            <p:ph type="title"/>
          </p:nvPr>
        </p:nvSpPr>
        <p:spPr/>
        <p:txBody>
          <a:bodyPr/>
          <a:lstStyle/>
          <a:p>
            <a:r>
              <a:rPr lang="en-IN" dirty="0"/>
              <a:t>Posture Police  </a:t>
            </a:r>
          </a:p>
        </p:txBody>
      </p:sp>
      <p:sp>
        <p:nvSpPr>
          <p:cNvPr id="4" name="Subtitle 3">
            <a:extLst>
              <a:ext uri="{FF2B5EF4-FFF2-40B4-BE49-F238E27FC236}">
                <a16:creationId xmlns:a16="http://schemas.microsoft.com/office/drawing/2014/main" id="{3604B924-14BE-9680-E0E8-CBD4AD0DFEA4}"/>
              </a:ext>
            </a:extLst>
          </p:cNvPr>
          <p:cNvSpPr>
            <a:spLocks noGrp="1"/>
          </p:cNvSpPr>
          <p:nvPr>
            <p:ph type="subTitle" idx="1"/>
          </p:nvPr>
        </p:nvSpPr>
        <p:spPr>
          <a:xfrm>
            <a:off x="649214" y="1138883"/>
            <a:ext cx="7845571" cy="805200"/>
          </a:xfrm>
        </p:spPr>
        <p:txBody>
          <a:bodyPr/>
          <a:lstStyle/>
          <a:p>
            <a:r>
              <a:rPr lang="en-IN" sz="2200" dirty="0">
                <a:solidFill>
                  <a:schemeClr val="tx1"/>
                </a:solidFill>
                <a:latin typeface="Times New Roman" panose="02020603050405020304" pitchFamily="18" charset="0"/>
                <a:cs typeface="Times New Roman" panose="02020603050405020304" pitchFamily="18" charset="0"/>
              </a:rPr>
              <a:t>Form Pairs. </a:t>
            </a:r>
          </a:p>
          <a:p>
            <a:r>
              <a:rPr lang="en-IN" sz="2200" dirty="0">
                <a:solidFill>
                  <a:schemeClr val="tx1"/>
                </a:solidFill>
                <a:latin typeface="Times New Roman" panose="02020603050405020304" pitchFamily="18" charset="0"/>
                <a:cs typeface="Times New Roman" panose="02020603050405020304" pitchFamily="18" charset="0"/>
              </a:rPr>
              <a:t>Assign roles related to posture behavior in digital spaces </a:t>
            </a:r>
          </a:p>
          <a:p>
            <a:pPr marL="482600" indent="-342900" algn="just" rtl="0" fontAlgn="base">
              <a:spcBef>
                <a:spcPts val="0"/>
              </a:spcBef>
              <a:spcAft>
                <a:spcPts val="0"/>
              </a:spcAft>
              <a:buFont typeface="Wingdings" panose="05000000000000000000" pitchFamily="2" charset="2"/>
              <a:buChar char="ü"/>
            </a:pPr>
            <a:r>
              <a:rPr lang="en-US" sz="2200" b="0" i="0" u="none" strike="noStrike" dirty="0">
                <a:solidFill>
                  <a:schemeClr val="tx1"/>
                </a:solidFill>
                <a:effectLst/>
                <a:latin typeface="Times New Roman" panose="02020603050405020304" pitchFamily="18" charset="0"/>
                <a:cs typeface="Times New Roman" panose="02020603050405020304" pitchFamily="18" charset="0"/>
              </a:rPr>
              <a:t>The </a:t>
            </a:r>
            <a:r>
              <a:rPr lang="en-US" sz="2200" b="0" i="0" u="none" strike="noStrike" dirty="0" err="1">
                <a:solidFill>
                  <a:schemeClr val="tx1"/>
                </a:solidFill>
                <a:effectLst/>
                <a:latin typeface="Times New Roman" panose="02020603050405020304" pitchFamily="18" charset="0"/>
                <a:cs typeface="Times New Roman" panose="02020603050405020304" pitchFamily="18" charset="0"/>
              </a:rPr>
              <a:t>Sloucher</a:t>
            </a:r>
            <a:r>
              <a:rPr lang="en-US" sz="2200" b="0" i="0" u="none" strike="noStrike" dirty="0">
                <a:solidFill>
                  <a:schemeClr val="tx1"/>
                </a:solidFill>
                <a:effectLst/>
                <a:latin typeface="Times New Roman" panose="02020603050405020304" pitchFamily="18" charset="0"/>
                <a:cs typeface="Times New Roman" panose="02020603050405020304" pitchFamily="18" charset="0"/>
              </a:rPr>
              <a:t>: A student that demonstrates poor sitting posture while using a digital device. </a:t>
            </a:r>
          </a:p>
          <a:p>
            <a:pPr marL="482600" indent="-342900" algn="just" rtl="0" fontAlgn="base">
              <a:spcBef>
                <a:spcPts val="0"/>
              </a:spcBef>
              <a:spcAft>
                <a:spcPts val="0"/>
              </a:spcAft>
              <a:buFont typeface="Wingdings" panose="05000000000000000000" pitchFamily="2" charset="2"/>
              <a:buChar char="ü"/>
            </a:pPr>
            <a:r>
              <a:rPr lang="en-US" sz="2200" b="0" i="0" u="none" strike="noStrike" dirty="0">
                <a:solidFill>
                  <a:schemeClr val="tx1"/>
                </a:solidFill>
                <a:effectLst/>
                <a:latin typeface="Times New Roman" panose="02020603050405020304" pitchFamily="18" charset="0"/>
                <a:cs typeface="Times New Roman" panose="02020603050405020304" pitchFamily="18" charset="0"/>
              </a:rPr>
              <a:t>The Posture Expert: A student that provides guidance on proper posture habits and ergonomic practices. </a:t>
            </a:r>
          </a:p>
          <a:p>
            <a:pPr marL="482600" indent="-342900" algn="just" rtl="0" fontAlgn="base">
              <a:spcBef>
                <a:spcPts val="0"/>
              </a:spcBef>
              <a:spcAft>
                <a:spcPts val="0"/>
              </a:spcAft>
              <a:buFont typeface="Wingdings" panose="05000000000000000000" pitchFamily="2" charset="2"/>
              <a:buChar char="ü"/>
            </a:pPr>
            <a:r>
              <a:rPr lang="en-US" sz="2200" b="0" i="0" u="none" strike="noStrike" dirty="0">
                <a:solidFill>
                  <a:schemeClr val="tx1"/>
                </a:solidFill>
                <a:effectLst/>
                <a:latin typeface="Times New Roman" panose="02020603050405020304" pitchFamily="18" charset="0"/>
                <a:cs typeface="Times New Roman" panose="02020603050405020304" pitchFamily="18" charset="0"/>
              </a:rPr>
              <a:t>The Posture Police: The remaining class who will point out errors in the posture of the </a:t>
            </a:r>
            <a:r>
              <a:rPr lang="en-US" sz="2200" b="0" i="0" u="none" strike="noStrike" dirty="0" err="1">
                <a:solidFill>
                  <a:schemeClr val="tx1"/>
                </a:solidFill>
                <a:effectLst/>
                <a:latin typeface="Times New Roman" panose="02020603050405020304" pitchFamily="18" charset="0"/>
                <a:cs typeface="Times New Roman" panose="02020603050405020304" pitchFamily="18" charset="0"/>
              </a:rPr>
              <a:t>sloucher</a:t>
            </a:r>
            <a:r>
              <a:rPr lang="en-US" sz="2200" b="0" i="0" u="none" strike="noStrike" dirty="0">
                <a:solidFill>
                  <a:schemeClr val="tx1"/>
                </a:solidFill>
                <a:effectLst/>
                <a:latin typeface="Times New Roman" panose="02020603050405020304" pitchFamily="18" charset="0"/>
                <a:cs typeface="Times New Roman" panose="02020603050405020304" pitchFamily="18" charset="0"/>
              </a:rPr>
              <a:t>. </a:t>
            </a:r>
          </a:p>
          <a:p>
            <a:endParaRPr lang="en-I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857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8C2B3-D081-F088-E056-DA40EB21F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F3118-BD59-94D3-E5CD-FE69B93C884D}"/>
              </a:ext>
            </a:extLst>
          </p:cNvPr>
          <p:cNvSpPr>
            <a:spLocks noGrp="1"/>
          </p:cNvSpPr>
          <p:nvPr>
            <p:ph type="title" idx="4294967295"/>
          </p:nvPr>
        </p:nvSpPr>
        <p:spPr>
          <a:xfrm>
            <a:off x="631902" y="235729"/>
            <a:ext cx="7702550" cy="573087"/>
          </a:xfrm>
        </p:spPr>
        <p:txBody>
          <a:bodyPr/>
          <a:lstStyle/>
          <a:p>
            <a:r>
              <a:rPr lang="en-IN" dirty="0"/>
              <a:t>Posture Police </a:t>
            </a:r>
          </a:p>
        </p:txBody>
      </p:sp>
      <p:sp>
        <p:nvSpPr>
          <p:cNvPr id="4" name="TextBox 3">
            <a:extLst>
              <a:ext uri="{FF2B5EF4-FFF2-40B4-BE49-F238E27FC236}">
                <a16:creationId xmlns:a16="http://schemas.microsoft.com/office/drawing/2014/main" id="{19DE02D1-743D-2003-C235-C05CC29F82EB}"/>
              </a:ext>
            </a:extLst>
          </p:cNvPr>
          <p:cNvSpPr txBox="1"/>
          <p:nvPr/>
        </p:nvSpPr>
        <p:spPr>
          <a:xfrm>
            <a:off x="505522" y="1099501"/>
            <a:ext cx="8251903" cy="1446550"/>
          </a:xfrm>
          <a:prstGeom prst="rect">
            <a:avLst/>
          </a:prstGeom>
          <a:noFill/>
        </p:spPr>
        <p:txBody>
          <a:bodyPr wrap="square">
            <a:spAutoFit/>
          </a:bodyPr>
          <a:lstStyle/>
          <a:p>
            <a:pPr marL="342900" indent="-342900" algn="just" rtl="0" fontAlgn="base">
              <a:spcBef>
                <a:spcPts val="0"/>
              </a:spcBef>
              <a:spcAft>
                <a:spcPts val="0"/>
              </a:spcAft>
              <a:buFont typeface="Arial" panose="020B0604020202020204" pitchFamily="34" charset="0"/>
              <a:buChar char="•"/>
            </a:pPr>
            <a:r>
              <a:rPr lang="en-US" sz="2200" b="0" i="0" u="none" strike="noStrike" dirty="0">
                <a:solidFill>
                  <a:srgbClr val="000000"/>
                </a:solidFill>
                <a:effectLst/>
                <a:latin typeface="Times New Roman" panose="02020603050405020304" pitchFamily="18" charset="0"/>
              </a:rPr>
              <a:t>In each pair, students take turns acting out scenarios related to posture habits and ergonomic practices. The Posture expert will help the </a:t>
            </a:r>
            <a:r>
              <a:rPr lang="en-US" sz="2200" b="0" i="0" u="none" strike="noStrike" dirty="0" err="1">
                <a:solidFill>
                  <a:srgbClr val="000000"/>
                </a:solidFill>
                <a:effectLst/>
                <a:latin typeface="Times New Roman" panose="02020603050405020304" pitchFamily="18" charset="0"/>
              </a:rPr>
              <a:t>Sloucher</a:t>
            </a:r>
            <a:r>
              <a:rPr lang="en-US" sz="2200" b="0" i="0" u="none" strike="noStrike" dirty="0">
                <a:solidFill>
                  <a:srgbClr val="000000"/>
                </a:solidFill>
                <a:effectLst/>
                <a:latin typeface="Times New Roman" panose="02020603050405020304" pitchFamily="18" charset="0"/>
              </a:rPr>
              <a:t> to improve posture by reading instructions from the Posture Awareness Sheet. </a:t>
            </a:r>
          </a:p>
        </p:txBody>
      </p:sp>
    </p:spTree>
    <p:extLst>
      <p:ext uri="{BB962C8B-B14F-4D97-AF65-F5344CB8AC3E}">
        <p14:creationId xmlns:p14="http://schemas.microsoft.com/office/powerpoint/2010/main" val="685305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CE63D-50BC-8C26-6466-4B0AF0592E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B8170A2-AC56-AEE4-91F2-F2D639534DA3}"/>
              </a:ext>
            </a:extLst>
          </p:cNvPr>
          <p:cNvSpPr txBox="1"/>
          <p:nvPr/>
        </p:nvSpPr>
        <p:spPr>
          <a:xfrm>
            <a:off x="446049" y="249853"/>
            <a:ext cx="5114692" cy="4031873"/>
          </a:xfrm>
          <a:prstGeom prst="rect">
            <a:avLst/>
          </a:prstGeom>
          <a:noFill/>
        </p:spPr>
        <p:txBody>
          <a:bodyPr wrap="square">
            <a:spAutoFit/>
          </a:bodyPr>
          <a:lstStyle/>
          <a:p>
            <a:r>
              <a:rPr lang="en-US" sz="2000" b="1" i="0" u="none" strike="noStrike" dirty="0">
                <a:solidFill>
                  <a:srgbClr val="000000"/>
                </a:solidFill>
                <a:effectLst/>
                <a:latin typeface="Times New Roman" panose="02020603050405020304" pitchFamily="18" charset="0"/>
              </a:rPr>
              <a:t>While using desktop computers </a:t>
            </a:r>
            <a:r>
              <a:rPr lang="en-US" sz="2000" b="0" i="0" u="none" strike="noStrike" dirty="0">
                <a:solidFill>
                  <a:srgbClr val="000000"/>
                </a:solidFill>
                <a:effectLst/>
                <a:latin typeface="Times New Roman" panose="02020603050405020304" pitchFamily="18" charset="0"/>
              </a:rPr>
              <a:t>make sure to:</a:t>
            </a:r>
            <a:endParaRPr lang="en-US" sz="2000" dirty="0">
              <a:latin typeface="Times New Roman" panose="02020603050405020304" pitchFamily="18" charset="0"/>
            </a:endParaRPr>
          </a:p>
          <a:p>
            <a:endParaRPr lang="en-US" sz="2000" b="0" i="0" u="none" strike="noStrike" dirty="0">
              <a:solidFill>
                <a:srgbClr val="000000"/>
              </a:solidFill>
              <a:effectLst/>
              <a:latin typeface="Times New Roman" panose="02020603050405020304" pitchFamily="18" charset="0"/>
            </a:endParaRPr>
          </a:p>
          <a:p>
            <a:pPr marL="342900" indent="-342900">
              <a:buFont typeface="Wingdings" panose="05000000000000000000" pitchFamily="2" charset="2"/>
              <a:buChar char="ü"/>
            </a:pPr>
            <a:r>
              <a:rPr lang="en-US" sz="1800" dirty="0">
                <a:latin typeface="Times New Roman" panose="02020603050405020304" pitchFamily="18" charset="0"/>
              </a:rPr>
              <a:t>S</a:t>
            </a:r>
            <a:r>
              <a:rPr lang="en-US" sz="1800" b="0" i="0" u="none" strike="noStrike" dirty="0">
                <a:solidFill>
                  <a:srgbClr val="000000"/>
                </a:solidFill>
                <a:effectLst/>
                <a:latin typeface="Times New Roman" panose="02020603050405020304" pitchFamily="18" charset="0"/>
              </a:rPr>
              <a:t>it upright and look straight ahead. </a:t>
            </a:r>
          </a:p>
          <a:p>
            <a:pPr marL="342900" indent="-34290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Place the screen right in front of you. You may use a laptop stand or just place some books under the monitor or laptop. </a:t>
            </a:r>
          </a:p>
          <a:p>
            <a:pPr marL="342900" indent="-34290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Avoid bending the neck or trunk. </a:t>
            </a:r>
          </a:p>
          <a:p>
            <a:pPr marL="342900" indent="-34290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Keep shoulders relaxed and in a neutral position. </a:t>
            </a:r>
          </a:p>
          <a:p>
            <a:pPr marL="342900" indent="-34290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Keep the feet flat on the floor and thighs parallel to the floor. Elbow should be close to the sides. </a:t>
            </a:r>
          </a:p>
          <a:p>
            <a:pPr marL="342900" indent="-34290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Avoid resting elbows on a hard surface or edge on the table. Wrists should be in a neutral or straight position.</a:t>
            </a:r>
          </a:p>
          <a:p>
            <a:pPr marL="342900" indent="-34290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Take brief breaks while working</a:t>
            </a:r>
            <a:endParaRPr lang="en-IN" sz="2000" dirty="0"/>
          </a:p>
        </p:txBody>
      </p:sp>
      <p:pic>
        <p:nvPicPr>
          <p:cNvPr id="4098" name="Picture 2">
            <a:extLst>
              <a:ext uri="{FF2B5EF4-FFF2-40B4-BE49-F238E27FC236}">
                <a16:creationId xmlns:a16="http://schemas.microsoft.com/office/drawing/2014/main" id="{E2C22A5C-7305-6E3E-FFA2-BC459EB2E8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726151" y="660710"/>
            <a:ext cx="29718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426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9DAB6-6D74-8548-978E-C83356064D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84602A5-541A-DE4A-6DA2-406DAE7851BE}"/>
              </a:ext>
            </a:extLst>
          </p:cNvPr>
          <p:cNvSpPr txBox="1"/>
          <p:nvPr/>
        </p:nvSpPr>
        <p:spPr>
          <a:xfrm>
            <a:off x="446049" y="249853"/>
            <a:ext cx="5114692" cy="4862870"/>
          </a:xfrm>
          <a:prstGeom prst="rect">
            <a:avLst/>
          </a:prstGeom>
          <a:noFill/>
        </p:spPr>
        <p:txBody>
          <a:bodyPr wrap="square">
            <a:spAutoFit/>
          </a:bodyPr>
          <a:lstStyle/>
          <a:p>
            <a:r>
              <a:rPr lang="en-US" sz="2000" b="1" i="0" u="none" strike="noStrike" dirty="0">
                <a:solidFill>
                  <a:srgbClr val="000000"/>
                </a:solidFill>
                <a:effectLst/>
                <a:latin typeface="Times New Roman" panose="02020603050405020304" pitchFamily="18" charset="0"/>
              </a:rPr>
              <a:t>While using handheld devices such as smartphones or tablets</a:t>
            </a:r>
            <a:r>
              <a:rPr lang="en-US" sz="1800" b="0" i="0" u="none" strike="noStrike" dirty="0">
                <a:solidFill>
                  <a:srgbClr val="000000"/>
                </a:solidFill>
                <a:effectLst/>
                <a:latin typeface="Times New Roman" panose="02020603050405020304" pitchFamily="18" charset="0"/>
              </a:rPr>
              <a:t>. </a:t>
            </a:r>
          </a:p>
          <a:p>
            <a:endParaRPr lang="en-US" sz="1800" b="0" i="0" u="none" strike="noStrike" dirty="0">
              <a:solidFill>
                <a:srgbClr val="000000"/>
              </a:solidFill>
              <a:effectLst/>
              <a:latin typeface="Times New Roman" panose="02020603050405020304" pitchFamily="18" charset="0"/>
            </a:endParaRPr>
          </a:p>
          <a:p>
            <a:pPr marL="285750" indent="-28575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Sit or stand upright. </a:t>
            </a:r>
          </a:p>
          <a:p>
            <a:pPr marL="285750" indent="-285750">
              <a:buFont typeface="Wingdings" panose="05000000000000000000" pitchFamily="2" charset="2"/>
              <a:buChar char="ü"/>
            </a:pPr>
            <a:r>
              <a:rPr lang="en-US" sz="1800" dirty="0">
                <a:latin typeface="Times New Roman" panose="02020603050405020304" pitchFamily="18" charset="0"/>
              </a:rPr>
              <a:t>Do</a:t>
            </a:r>
            <a:r>
              <a:rPr lang="en-US" sz="1800" b="0" i="0" u="none" strike="noStrike" dirty="0">
                <a:solidFill>
                  <a:srgbClr val="000000"/>
                </a:solidFill>
                <a:effectLst/>
                <a:latin typeface="Times New Roman" panose="02020603050405020304" pitchFamily="18" charset="0"/>
              </a:rPr>
              <a:t> not slouch or slump. </a:t>
            </a:r>
          </a:p>
          <a:p>
            <a:pPr marL="285750" indent="-28575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Alternate fingers when using buttons and/ or touchscreens. </a:t>
            </a:r>
          </a:p>
          <a:p>
            <a:pPr marL="285750" indent="-28575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Reduce typing or keystrokes, use speech recognition whenever possible. </a:t>
            </a:r>
          </a:p>
          <a:p>
            <a:pPr marL="285750" indent="-28575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Use hands free devices such as earplugs or headphones, to prevent holding devices for extended periods of time. </a:t>
            </a:r>
          </a:p>
          <a:p>
            <a:pPr marL="285750" indent="-28575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Hold the devices directly in front of the face when using it. </a:t>
            </a:r>
          </a:p>
          <a:p>
            <a:pPr marL="285750" indent="-285750">
              <a:buFont typeface="Wingdings" panose="05000000000000000000" pitchFamily="2" charset="2"/>
              <a:buChar char="ü"/>
            </a:pPr>
            <a:r>
              <a:rPr lang="en-US" sz="1800" b="0" i="0" u="none" strike="noStrike" dirty="0">
                <a:solidFill>
                  <a:srgbClr val="000000"/>
                </a:solidFill>
                <a:effectLst/>
                <a:latin typeface="Times New Roman" panose="02020603050405020304" pitchFamily="18" charset="0"/>
              </a:rPr>
              <a:t>Avoid excessive looking down when reading texts, emails or other information on the device.  </a:t>
            </a:r>
          </a:p>
          <a:p>
            <a:pPr marL="285750" indent="-285750">
              <a:buFont typeface="Wingdings" panose="05000000000000000000" pitchFamily="2" charset="2"/>
              <a:buChar char="ü"/>
            </a:pPr>
            <a:r>
              <a:rPr lang="en-US" sz="1800" dirty="0">
                <a:latin typeface="Times New Roman" panose="02020603050405020304" pitchFamily="18" charset="0"/>
              </a:rPr>
              <a:t>Ta</a:t>
            </a:r>
            <a:r>
              <a:rPr lang="en-US" sz="1800" b="0" i="0" u="none" strike="noStrike" dirty="0">
                <a:solidFill>
                  <a:srgbClr val="000000"/>
                </a:solidFill>
                <a:effectLst/>
                <a:latin typeface="Times New Roman" panose="02020603050405020304" pitchFamily="18" charset="0"/>
              </a:rPr>
              <a:t>ke frequent breaks from using devices. </a:t>
            </a:r>
            <a:endParaRPr lang="en-IN" sz="2000" dirty="0"/>
          </a:p>
        </p:txBody>
      </p:sp>
      <p:pic>
        <p:nvPicPr>
          <p:cNvPr id="3" name="Picture 2">
            <a:extLst>
              <a:ext uri="{FF2B5EF4-FFF2-40B4-BE49-F238E27FC236}">
                <a16:creationId xmlns:a16="http://schemas.microsoft.com/office/drawing/2014/main" id="{2E1FE2DF-F031-3F2A-1C85-4CB881C321F9}"/>
              </a:ext>
            </a:extLst>
          </p:cNvPr>
          <p:cNvPicPr>
            <a:picLocks noChangeAspect="1"/>
          </p:cNvPicPr>
          <p:nvPr/>
        </p:nvPicPr>
        <p:blipFill rotWithShape="1">
          <a:blip r:embed="rId2"/>
          <a:srcRect r="66259" b="51053"/>
          <a:stretch/>
        </p:blipFill>
        <p:spPr>
          <a:xfrm>
            <a:off x="6060543" y="249853"/>
            <a:ext cx="2842545" cy="2321897"/>
          </a:xfrm>
          <a:prstGeom prst="rect">
            <a:avLst/>
          </a:prstGeom>
        </p:spPr>
      </p:pic>
      <p:pic>
        <p:nvPicPr>
          <p:cNvPr id="6" name="Picture 5">
            <a:extLst>
              <a:ext uri="{FF2B5EF4-FFF2-40B4-BE49-F238E27FC236}">
                <a16:creationId xmlns:a16="http://schemas.microsoft.com/office/drawing/2014/main" id="{C8BE384B-E618-16FE-19C7-72122C3D31EA}"/>
              </a:ext>
            </a:extLst>
          </p:cNvPr>
          <p:cNvPicPr>
            <a:picLocks noChangeAspect="1"/>
          </p:cNvPicPr>
          <p:nvPr/>
        </p:nvPicPr>
        <p:blipFill rotWithShape="1">
          <a:blip r:embed="rId2"/>
          <a:srcRect l="32998" r="33261" b="51053"/>
          <a:stretch/>
        </p:blipFill>
        <p:spPr>
          <a:xfrm>
            <a:off x="6089422" y="2571750"/>
            <a:ext cx="2784785" cy="2274716"/>
          </a:xfrm>
          <a:prstGeom prst="rect">
            <a:avLst/>
          </a:prstGeom>
        </p:spPr>
      </p:pic>
      <p:sp>
        <p:nvSpPr>
          <p:cNvPr id="8" name="TextBox 7">
            <a:extLst>
              <a:ext uri="{FF2B5EF4-FFF2-40B4-BE49-F238E27FC236}">
                <a16:creationId xmlns:a16="http://schemas.microsoft.com/office/drawing/2014/main" id="{BF443721-D506-926C-DB47-F4CDBA6E7C62}"/>
              </a:ext>
            </a:extLst>
          </p:cNvPr>
          <p:cNvSpPr txBox="1"/>
          <p:nvPr/>
        </p:nvSpPr>
        <p:spPr>
          <a:xfrm>
            <a:off x="5951034" y="4958834"/>
            <a:ext cx="4572000" cy="184666"/>
          </a:xfrm>
          <a:prstGeom prst="rect">
            <a:avLst/>
          </a:prstGeom>
          <a:noFill/>
        </p:spPr>
        <p:txBody>
          <a:bodyPr wrap="square">
            <a:spAutoFit/>
          </a:bodyPr>
          <a:lstStyle/>
          <a:p>
            <a:r>
              <a:rPr lang="en-IN" sz="600" dirty="0"/>
              <a:t>https://www.cprtherapy.org/blog/Postural-Awareness-with-Mobile-Devices~6435.html</a:t>
            </a:r>
          </a:p>
        </p:txBody>
      </p:sp>
    </p:spTree>
    <p:extLst>
      <p:ext uri="{BB962C8B-B14F-4D97-AF65-F5344CB8AC3E}">
        <p14:creationId xmlns:p14="http://schemas.microsoft.com/office/powerpoint/2010/main" val="1571128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B7C5D-8863-01E5-678F-4F79FA443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43110-BB88-5067-3006-9E8AF03E6E38}"/>
              </a:ext>
            </a:extLst>
          </p:cNvPr>
          <p:cNvSpPr>
            <a:spLocks noGrp="1"/>
          </p:cNvSpPr>
          <p:nvPr>
            <p:ph type="title" idx="4294967295"/>
          </p:nvPr>
        </p:nvSpPr>
        <p:spPr>
          <a:xfrm>
            <a:off x="631902" y="235729"/>
            <a:ext cx="7702550" cy="573087"/>
          </a:xfrm>
        </p:spPr>
        <p:txBody>
          <a:bodyPr/>
          <a:lstStyle/>
          <a:p>
            <a:r>
              <a:rPr lang="en-IN" dirty="0"/>
              <a:t>Posture Police </a:t>
            </a:r>
          </a:p>
        </p:txBody>
      </p:sp>
      <p:sp>
        <p:nvSpPr>
          <p:cNvPr id="4" name="TextBox 3">
            <a:extLst>
              <a:ext uri="{FF2B5EF4-FFF2-40B4-BE49-F238E27FC236}">
                <a16:creationId xmlns:a16="http://schemas.microsoft.com/office/drawing/2014/main" id="{1627A53E-3CC5-1477-040F-30F25B67F9C1}"/>
              </a:ext>
            </a:extLst>
          </p:cNvPr>
          <p:cNvSpPr txBox="1"/>
          <p:nvPr/>
        </p:nvSpPr>
        <p:spPr>
          <a:xfrm>
            <a:off x="505522" y="1099501"/>
            <a:ext cx="8251903" cy="3046988"/>
          </a:xfrm>
          <a:prstGeom prst="rect">
            <a:avLst/>
          </a:prstGeom>
          <a:noFill/>
        </p:spPr>
        <p:txBody>
          <a:bodyPr wrap="square">
            <a:spAutoFit/>
          </a:bodyPr>
          <a:lstStyle/>
          <a:p>
            <a:pPr marL="342900" indent="-342900" algn="just"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After the process is complete, the posture expert will declare the </a:t>
            </a:r>
            <a:r>
              <a:rPr lang="en-US" sz="2400" b="0" i="0" u="none" strike="noStrike" dirty="0" err="1">
                <a:solidFill>
                  <a:srgbClr val="000000"/>
                </a:solidFill>
                <a:effectLst/>
                <a:latin typeface="Times New Roman" panose="02020603050405020304" pitchFamily="18" charset="0"/>
              </a:rPr>
              <a:t>sloucher</a:t>
            </a:r>
            <a:r>
              <a:rPr lang="en-US" sz="2400" b="0" i="0" u="none" strike="noStrike" dirty="0">
                <a:solidFill>
                  <a:srgbClr val="000000"/>
                </a:solidFill>
                <a:effectLst/>
                <a:latin typeface="Times New Roman" panose="02020603050405020304" pitchFamily="18" charset="0"/>
              </a:rPr>
              <a:t> a Posture Pro. </a:t>
            </a:r>
          </a:p>
          <a:p>
            <a:pPr algn="just" rtl="0" fontAlgn="base">
              <a:spcBef>
                <a:spcPts val="0"/>
              </a:spcBef>
              <a:spcAft>
                <a:spcPts val="0"/>
              </a:spcAft>
            </a:pPr>
            <a:endParaRPr lang="en-US" sz="2400" b="0" i="0" u="none" strike="noStrike" dirty="0">
              <a:solidFill>
                <a:srgbClr val="000000"/>
              </a:solidFill>
              <a:effectLst/>
              <a:latin typeface="Times New Roman" panose="02020603050405020304" pitchFamily="18" charset="0"/>
            </a:endParaRPr>
          </a:p>
          <a:p>
            <a:pPr marL="342900" indent="-342900" algn="just"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Posture Police will then inspect the posture of the Posture Pro and point out any incorrect postures or device placements. </a:t>
            </a:r>
          </a:p>
          <a:p>
            <a:pPr algn="just" rtl="0" fontAlgn="base">
              <a:spcBef>
                <a:spcPts val="0"/>
              </a:spcBef>
              <a:spcAft>
                <a:spcPts val="0"/>
              </a:spcAft>
            </a:pPr>
            <a:endParaRPr lang="en-US" sz="2400" b="0" i="0" u="none" strike="noStrike" dirty="0">
              <a:solidFill>
                <a:srgbClr val="000000"/>
              </a:solidFill>
              <a:effectLst/>
              <a:latin typeface="Times New Roman" panose="02020603050405020304" pitchFamily="18" charset="0"/>
            </a:endParaRPr>
          </a:p>
          <a:p>
            <a:pPr marL="342900" indent="-342900" algn="just"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After all the class groups perform the activity, the team with the best posture and least errors will be declared “Posture Pro”</a:t>
            </a:r>
          </a:p>
        </p:txBody>
      </p:sp>
    </p:spTree>
    <p:extLst>
      <p:ext uri="{BB962C8B-B14F-4D97-AF65-F5344CB8AC3E}">
        <p14:creationId xmlns:p14="http://schemas.microsoft.com/office/powerpoint/2010/main" val="1440599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4278D-6869-9B84-B8A2-BDEA27FBB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7D3FA-EE13-9F25-79BB-FCD03DFD05B0}"/>
              </a:ext>
            </a:extLst>
          </p:cNvPr>
          <p:cNvSpPr>
            <a:spLocks noGrp="1"/>
          </p:cNvSpPr>
          <p:nvPr>
            <p:ph type="title" idx="4294967295"/>
          </p:nvPr>
        </p:nvSpPr>
        <p:spPr>
          <a:xfrm>
            <a:off x="631902" y="235729"/>
            <a:ext cx="7702550" cy="573087"/>
          </a:xfrm>
        </p:spPr>
        <p:txBody>
          <a:bodyPr/>
          <a:lstStyle/>
          <a:p>
            <a:r>
              <a:rPr lang="en-IN" dirty="0"/>
              <a:t>Posture Perfect – </a:t>
            </a:r>
            <a:r>
              <a:rPr lang="en-US" sz="3200" i="0" u="none" strike="noStrike" dirty="0" err="1">
                <a:solidFill>
                  <a:srgbClr val="000000"/>
                </a:solidFill>
                <a:effectLst/>
                <a:latin typeface="Times New Roman" panose="02020603050405020304" pitchFamily="18" charset="0"/>
              </a:rPr>
              <a:t>Tadasana</a:t>
            </a:r>
            <a:br>
              <a:rPr lang="en-US" sz="3200" i="0" u="none" strike="noStrike" dirty="0">
                <a:solidFill>
                  <a:srgbClr val="000000"/>
                </a:solidFill>
                <a:effectLst/>
                <a:latin typeface="Times New Roman" panose="02020603050405020304" pitchFamily="18" charset="0"/>
              </a:rPr>
            </a:br>
            <a:r>
              <a:rPr lang="en-IN" dirty="0">
                <a:latin typeface="Constantia" panose="02030602050306030303" pitchFamily="18" charset="0"/>
              </a:rPr>
              <a:t> </a:t>
            </a:r>
          </a:p>
        </p:txBody>
      </p:sp>
      <p:pic>
        <p:nvPicPr>
          <p:cNvPr id="3" name="Online Media 2" title="Tadasana (Palm Tree Posture)">
            <a:hlinkClick r:id="" action="ppaction://media"/>
            <a:extLst>
              <a:ext uri="{FF2B5EF4-FFF2-40B4-BE49-F238E27FC236}">
                <a16:creationId xmlns:a16="http://schemas.microsoft.com/office/drawing/2014/main" id="{56F2BF0E-69E9-A20E-1A12-798F2A943342}"/>
              </a:ext>
            </a:extLst>
          </p:cNvPr>
          <p:cNvPicPr>
            <a:picLocks noRot="1" noChangeAspect="1"/>
          </p:cNvPicPr>
          <p:nvPr>
            <a:videoFile r:link="rId1"/>
          </p:nvPr>
        </p:nvPicPr>
        <p:blipFill>
          <a:blip r:embed="rId3"/>
          <a:stretch>
            <a:fillRect/>
          </a:stretch>
        </p:blipFill>
        <p:spPr>
          <a:xfrm>
            <a:off x="1955625" y="1319514"/>
            <a:ext cx="5232749" cy="2954191"/>
          </a:xfrm>
          <a:prstGeom prst="rect">
            <a:avLst/>
          </a:prstGeom>
        </p:spPr>
      </p:pic>
    </p:spTree>
    <p:extLst>
      <p:ext uri="{BB962C8B-B14F-4D97-AF65-F5344CB8AC3E}">
        <p14:creationId xmlns:p14="http://schemas.microsoft.com/office/powerpoint/2010/main" val="385531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80A7D-EAE5-67BB-2315-2FACDFB04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DB4048-971D-FD92-D5D7-9CBB2FC0556C}"/>
              </a:ext>
            </a:extLst>
          </p:cNvPr>
          <p:cNvSpPr>
            <a:spLocks noGrp="1"/>
          </p:cNvSpPr>
          <p:nvPr>
            <p:ph type="title" idx="4294967295"/>
          </p:nvPr>
        </p:nvSpPr>
        <p:spPr>
          <a:xfrm>
            <a:off x="631902" y="235729"/>
            <a:ext cx="7702550" cy="573087"/>
          </a:xfrm>
        </p:spPr>
        <p:txBody>
          <a:bodyPr/>
          <a:lstStyle/>
          <a:p>
            <a:r>
              <a:rPr lang="en-IN" dirty="0"/>
              <a:t>Posture Perfect – </a:t>
            </a:r>
            <a:r>
              <a:rPr lang="en-US" sz="3200" i="0" u="none" strike="noStrike" dirty="0" err="1">
                <a:solidFill>
                  <a:srgbClr val="000000"/>
                </a:solidFill>
                <a:effectLst/>
                <a:latin typeface="Times New Roman" panose="02020603050405020304" pitchFamily="18" charset="0"/>
              </a:rPr>
              <a:t>Vrikshasana</a:t>
            </a:r>
            <a:br>
              <a:rPr lang="en-US" sz="3200" i="0" u="none" strike="noStrike" dirty="0">
                <a:solidFill>
                  <a:srgbClr val="000000"/>
                </a:solidFill>
                <a:effectLst/>
                <a:latin typeface="Times New Roman" panose="02020603050405020304" pitchFamily="18" charset="0"/>
              </a:rPr>
            </a:br>
            <a:br>
              <a:rPr lang="en-US" sz="3200" i="0" u="none" strike="noStrike" dirty="0">
                <a:solidFill>
                  <a:srgbClr val="000000"/>
                </a:solidFill>
                <a:effectLst/>
                <a:latin typeface="Times New Roman" panose="02020603050405020304" pitchFamily="18" charset="0"/>
              </a:rPr>
            </a:br>
            <a:r>
              <a:rPr lang="en-IN" dirty="0">
                <a:latin typeface="Constantia" panose="02030602050306030303" pitchFamily="18" charset="0"/>
              </a:rPr>
              <a:t> </a:t>
            </a:r>
          </a:p>
        </p:txBody>
      </p:sp>
      <p:pic>
        <p:nvPicPr>
          <p:cNvPr id="4" name="Online Media 3" title="Vrikshasana (The Tree Posture)">
            <a:hlinkClick r:id="" action="ppaction://media"/>
            <a:extLst>
              <a:ext uri="{FF2B5EF4-FFF2-40B4-BE49-F238E27FC236}">
                <a16:creationId xmlns:a16="http://schemas.microsoft.com/office/drawing/2014/main" id="{0CD5E088-0CE5-AAF6-450D-25D8857D46D9}"/>
              </a:ext>
            </a:extLst>
          </p:cNvPr>
          <p:cNvPicPr>
            <a:picLocks noRot="1" noChangeAspect="1"/>
          </p:cNvPicPr>
          <p:nvPr>
            <a:videoFile r:link="rId1"/>
          </p:nvPr>
        </p:nvPicPr>
        <p:blipFill>
          <a:blip r:embed="rId3"/>
          <a:stretch>
            <a:fillRect/>
          </a:stretch>
        </p:blipFill>
        <p:spPr>
          <a:xfrm>
            <a:off x="1751624" y="1353015"/>
            <a:ext cx="5463106" cy="3084241"/>
          </a:xfrm>
          <a:prstGeom prst="rect">
            <a:avLst/>
          </a:prstGeom>
        </p:spPr>
      </p:pic>
    </p:spTree>
    <p:extLst>
      <p:ext uri="{BB962C8B-B14F-4D97-AF65-F5344CB8AC3E}">
        <p14:creationId xmlns:p14="http://schemas.microsoft.com/office/powerpoint/2010/main" val="284001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87258-200F-62DF-CC39-AF10671AB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23DE5-F031-B7DB-36F4-A1CCBACCED02}"/>
              </a:ext>
            </a:extLst>
          </p:cNvPr>
          <p:cNvSpPr>
            <a:spLocks noGrp="1"/>
          </p:cNvSpPr>
          <p:nvPr>
            <p:ph type="title" idx="4294967295"/>
          </p:nvPr>
        </p:nvSpPr>
        <p:spPr>
          <a:xfrm>
            <a:off x="631902" y="235729"/>
            <a:ext cx="7702550" cy="573087"/>
          </a:xfrm>
        </p:spPr>
        <p:txBody>
          <a:bodyPr/>
          <a:lstStyle/>
          <a:p>
            <a:r>
              <a:rPr lang="en-IN" dirty="0"/>
              <a:t>Posture Perfect – </a:t>
            </a:r>
            <a:r>
              <a:rPr lang="en-US" sz="3200" i="0" u="none" strike="noStrike" dirty="0" err="1">
                <a:solidFill>
                  <a:srgbClr val="000000"/>
                </a:solidFill>
                <a:effectLst/>
                <a:latin typeface="Times New Roman" panose="02020603050405020304" pitchFamily="18" charset="0"/>
              </a:rPr>
              <a:t>Bhujangasana</a:t>
            </a:r>
            <a:br>
              <a:rPr lang="en-US" sz="3200" i="0" u="none" strike="noStrike" dirty="0">
                <a:solidFill>
                  <a:srgbClr val="000000"/>
                </a:solidFill>
                <a:effectLst/>
                <a:latin typeface="Times New Roman" panose="02020603050405020304" pitchFamily="18" charset="0"/>
              </a:rPr>
            </a:br>
            <a:br>
              <a:rPr lang="en-US" sz="3200" i="0" u="none" strike="noStrike" dirty="0">
                <a:solidFill>
                  <a:srgbClr val="000000"/>
                </a:solidFill>
                <a:effectLst/>
                <a:latin typeface="Times New Roman" panose="02020603050405020304" pitchFamily="18" charset="0"/>
              </a:rPr>
            </a:br>
            <a:r>
              <a:rPr lang="en-IN" dirty="0">
                <a:latin typeface="Constantia" panose="02030602050306030303" pitchFamily="18" charset="0"/>
              </a:rPr>
              <a:t> </a:t>
            </a:r>
          </a:p>
        </p:txBody>
      </p:sp>
      <p:pic>
        <p:nvPicPr>
          <p:cNvPr id="4" name="Online Media 3" title="Bhujangasana (The Cobra Posture)">
            <a:hlinkClick r:id="" action="ppaction://media"/>
            <a:extLst>
              <a:ext uri="{FF2B5EF4-FFF2-40B4-BE49-F238E27FC236}">
                <a16:creationId xmlns:a16="http://schemas.microsoft.com/office/drawing/2014/main" id="{E3527BD1-B0E1-8C63-D272-8577B2C14C89}"/>
              </a:ext>
            </a:extLst>
          </p:cNvPr>
          <p:cNvPicPr>
            <a:picLocks noRot="1" noChangeAspect="1"/>
          </p:cNvPicPr>
          <p:nvPr>
            <a:videoFile r:link="rId1"/>
          </p:nvPr>
        </p:nvPicPr>
        <p:blipFill>
          <a:blip r:embed="rId3"/>
          <a:stretch>
            <a:fillRect/>
          </a:stretch>
        </p:blipFill>
        <p:spPr>
          <a:xfrm>
            <a:off x="1701199" y="1236538"/>
            <a:ext cx="5563955" cy="3141177"/>
          </a:xfrm>
          <a:prstGeom prst="rect">
            <a:avLst/>
          </a:prstGeom>
        </p:spPr>
      </p:pic>
    </p:spTree>
    <p:extLst>
      <p:ext uri="{BB962C8B-B14F-4D97-AF65-F5344CB8AC3E}">
        <p14:creationId xmlns:p14="http://schemas.microsoft.com/office/powerpoint/2010/main" val="9722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A4EFE-9C42-F2C6-7C21-9ED644DE41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87E88-4A02-68C6-5072-4FCC9D0F6A70}"/>
              </a:ext>
            </a:extLst>
          </p:cNvPr>
          <p:cNvSpPr>
            <a:spLocks noGrp="1"/>
          </p:cNvSpPr>
          <p:nvPr>
            <p:ph type="title" idx="4294967295"/>
          </p:nvPr>
        </p:nvSpPr>
        <p:spPr>
          <a:xfrm>
            <a:off x="631902" y="235729"/>
            <a:ext cx="7702550" cy="573087"/>
          </a:xfrm>
        </p:spPr>
        <p:txBody>
          <a:bodyPr/>
          <a:lstStyle/>
          <a:p>
            <a:r>
              <a:rPr lang="en-IN" dirty="0"/>
              <a:t>Posture Perfect – </a:t>
            </a:r>
            <a:r>
              <a:rPr lang="en-US" sz="3200" i="0" u="none" strike="noStrike" dirty="0" err="1">
                <a:solidFill>
                  <a:srgbClr val="000000"/>
                </a:solidFill>
                <a:effectLst/>
                <a:latin typeface="Times New Roman" panose="02020603050405020304" pitchFamily="18" charset="0"/>
              </a:rPr>
              <a:t>Setu</a:t>
            </a:r>
            <a:r>
              <a:rPr lang="en-US" sz="3200" i="0" u="none" strike="noStrike" dirty="0">
                <a:solidFill>
                  <a:srgbClr val="000000"/>
                </a:solidFill>
                <a:effectLst/>
                <a:latin typeface="Times New Roman" panose="02020603050405020304" pitchFamily="18" charset="0"/>
              </a:rPr>
              <a:t> </a:t>
            </a:r>
            <a:r>
              <a:rPr lang="en-US" sz="3200" i="0" u="none" strike="noStrike" dirty="0" err="1">
                <a:solidFill>
                  <a:srgbClr val="000000"/>
                </a:solidFill>
                <a:effectLst/>
                <a:latin typeface="Times New Roman" panose="02020603050405020304" pitchFamily="18" charset="0"/>
              </a:rPr>
              <a:t>Bandhasana</a:t>
            </a:r>
            <a:br>
              <a:rPr lang="en-US" sz="3200" dirty="0">
                <a:latin typeface="Times New Roman" panose="02020603050405020304" pitchFamily="18" charset="0"/>
              </a:rPr>
            </a:br>
            <a:br>
              <a:rPr lang="en-US" sz="3200" i="0" u="none" strike="noStrike" dirty="0">
                <a:solidFill>
                  <a:srgbClr val="000000"/>
                </a:solidFill>
                <a:effectLst/>
                <a:latin typeface="Times New Roman" panose="02020603050405020304" pitchFamily="18" charset="0"/>
              </a:rPr>
            </a:br>
            <a:r>
              <a:rPr lang="en-IN" dirty="0">
                <a:latin typeface="Constantia" panose="02030602050306030303" pitchFamily="18" charset="0"/>
              </a:rPr>
              <a:t> </a:t>
            </a:r>
          </a:p>
        </p:txBody>
      </p:sp>
      <p:pic>
        <p:nvPicPr>
          <p:cNvPr id="4" name="Online Media 3" title="Setu Bandhasana">
            <a:hlinkClick r:id="" action="ppaction://media"/>
            <a:extLst>
              <a:ext uri="{FF2B5EF4-FFF2-40B4-BE49-F238E27FC236}">
                <a16:creationId xmlns:a16="http://schemas.microsoft.com/office/drawing/2014/main" id="{1B1BB965-D295-8D42-1441-A5F614A806A4}"/>
              </a:ext>
            </a:extLst>
          </p:cNvPr>
          <p:cNvPicPr>
            <a:picLocks noRot="1" noChangeAspect="1"/>
          </p:cNvPicPr>
          <p:nvPr>
            <a:videoFile r:link="rId1"/>
          </p:nvPr>
        </p:nvPicPr>
        <p:blipFill>
          <a:blip r:embed="rId3"/>
          <a:stretch>
            <a:fillRect/>
          </a:stretch>
        </p:blipFill>
        <p:spPr>
          <a:xfrm>
            <a:off x="1804296" y="1315844"/>
            <a:ext cx="5357762" cy="3024769"/>
          </a:xfrm>
          <a:prstGeom prst="rect">
            <a:avLst/>
          </a:prstGeom>
        </p:spPr>
      </p:pic>
    </p:spTree>
    <p:extLst>
      <p:ext uri="{BB962C8B-B14F-4D97-AF65-F5344CB8AC3E}">
        <p14:creationId xmlns:p14="http://schemas.microsoft.com/office/powerpoint/2010/main" val="357688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45"/>
          <p:cNvSpPr txBox="1">
            <a:spLocks noGrp="1"/>
          </p:cNvSpPr>
          <p:nvPr>
            <p:ph type="title"/>
          </p:nvPr>
        </p:nvSpPr>
        <p:spPr>
          <a:xfrm>
            <a:off x="5493834" y="902555"/>
            <a:ext cx="3404839"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Digital Device, Health Precise! </a:t>
            </a:r>
            <a:endParaRPr dirty="0"/>
          </a:p>
        </p:txBody>
      </p:sp>
      <p:sp>
        <p:nvSpPr>
          <p:cNvPr id="14" name="Subtitle 2">
            <a:extLst>
              <a:ext uri="{FF2B5EF4-FFF2-40B4-BE49-F238E27FC236}">
                <a16:creationId xmlns:a16="http://schemas.microsoft.com/office/drawing/2014/main" id="{445DB88B-F126-8945-C111-BCEFD9F53F2D}"/>
              </a:ext>
            </a:extLst>
          </p:cNvPr>
          <p:cNvSpPr>
            <a:spLocks noGrp="1"/>
          </p:cNvSpPr>
          <p:nvPr>
            <p:ph type="subTitle" idx="1"/>
          </p:nvPr>
        </p:nvSpPr>
        <p:spPr>
          <a:xfrm>
            <a:off x="5790088" y="2168284"/>
            <a:ext cx="3242400" cy="1074562"/>
          </a:xfrm>
        </p:spPr>
        <p:txBody>
          <a:bodyPr/>
          <a:lstStyle/>
          <a:p>
            <a:pPr marL="139700" indent="0" algn="just"/>
            <a:r>
              <a:rPr lang="en-US" sz="2400" b="0" i="0" u="none" strike="noStrike" dirty="0">
                <a:solidFill>
                  <a:srgbClr val="000000"/>
                </a:solidFill>
                <a:effectLst/>
                <a:latin typeface="Times New Roman" panose="02020603050405020304" pitchFamily="18" charset="0"/>
              </a:rPr>
              <a:t>Write a verse/ rhyme on good physical health in digital space.</a:t>
            </a:r>
            <a:endParaRPr lang="en-IN" sz="1800" dirty="0"/>
          </a:p>
        </p:txBody>
      </p:sp>
      <p:pic>
        <p:nvPicPr>
          <p:cNvPr id="16" name="Picture 15">
            <a:extLst>
              <a:ext uri="{FF2B5EF4-FFF2-40B4-BE49-F238E27FC236}">
                <a16:creationId xmlns:a16="http://schemas.microsoft.com/office/drawing/2014/main" id="{7AE29DA8-5BAF-A3FB-D105-AB30156A8FD2}"/>
              </a:ext>
            </a:extLst>
          </p:cNvPr>
          <p:cNvPicPr>
            <a:picLocks noChangeAspect="1"/>
          </p:cNvPicPr>
          <p:nvPr/>
        </p:nvPicPr>
        <p:blipFill>
          <a:blip r:embed="rId3"/>
          <a:stretch>
            <a:fillRect/>
          </a:stretch>
        </p:blipFill>
        <p:spPr>
          <a:xfrm>
            <a:off x="460682" y="902555"/>
            <a:ext cx="5144662" cy="2892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Box 17">
            <a:extLst>
              <a:ext uri="{FF2B5EF4-FFF2-40B4-BE49-F238E27FC236}">
                <a16:creationId xmlns:a16="http://schemas.microsoft.com/office/drawing/2014/main" id="{D08A2D96-7A3E-7F23-5307-D2622A0F3997}"/>
              </a:ext>
            </a:extLst>
          </p:cNvPr>
          <p:cNvSpPr txBox="1"/>
          <p:nvPr/>
        </p:nvSpPr>
        <p:spPr>
          <a:xfrm>
            <a:off x="6742771" y="4958834"/>
            <a:ext cx="4579434" cy="184666"/>
          </a:xfrm>
          <a:prstGeom prst="rect">
            <a:avLst/>
          </a:prstGeom>
          <a:noFill/>
        </p:spPr>
        <p:txBody>
          <a:bodyPr wrap="square">
            <a:spAutoFit/>
          </a:bodyPr>
          <a:lstStyle/>
          <a:p>
            <a:r>
              <a:rPr lang="en-IN" sz="600" dirty="0"/>
              <a:t>https://www.wattpad.com/500570021-breathe-me-write-a-poem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pic>
        <p:nvPicPr>
          <p:cNvPr id="5" name="Picture 4">
            <a:extLst>
              <a:ext uri="{FF2B5EF4-FFF2-40B4-BE49-F238E27FC236}">
                <a16:creationId xmlns:a16="http://schemas.microsoft.com/office/drawing/2014/main" id="{559DFE50-E14C-F849-DBC4-CB4043E0937C}"/>
              </a:ext>
            </a:extLst>
          </p:cNvPr>
          <p:cNvPicPr>
            <a:picLocks noChangeAspect="1"/>
          </p:cNvPicPr>
          <p:nvPr/>
        </p:nvPicPr>
        <p:blipFill>
          <a:blip r:embed="rId3"/>
          <a:stretch>
            <a:fillRect/>
          </a:stretch>
        </p:blipFill>
        <p:spPr>
          <a:xfrm>
            <a:off x="632599" y="0"/>
            <a:ext cx="7715250" cy="5143500"/>
          </a:xfrm>
          <a:prstGeom prst="rect">
            <a:avLst/>
          </a:prstGeom>
        </p:spPr>
      </p:pic>
      <p:sp>
        <p:nvSpPr>
          <p:cNvPr id="6" name="Rectangle 5">
            <a:extLst>
              <a:ext uri="{FF2B5EF4-FFF2-40B4-BE49-F238E27FC236}">
                <a16:creationId xmlns:a16="http://schemas.microsoft.com/office/drawing/2014/main" id="{30B38864-BC61-19F8-C1AF-77271C232C8A}"/>
              </a:ext>
            </a:extLst>
          </p:cNvPr>
          <p:cNvSpPr/>
          <p:nvPr/>
        </p:nvSpPr>
        <p:spPr>
          <a:xfrm>
            <a:off x="3114955" y="73129"/>
            <a:ext cx="3092513" cy="707886"/>
          </a:xfrm>
          <a:prstGeom prst="rect">
            <a:avLst/>
          </a:prstGeom>
          <a:noFill/>
        </p:spPr>
        <p:txBody>
          <a:bodyPr wrap="none" lIns="91440" tIns="45720" rIns="91440" bIns="45720">
            <a:spAutoFit/>
          </a:bodyPr>
          <a:lstStyle/>
          <a:p>
            <a:pPr algn="ctr"/>
            <a:r>
              <a:rPr lang="en-US" sz="4000" dirty="0">
                <a:ln w="0"/>
                <a:solidFill>
                  <a:schemeClr val="tx1"/>
                </a:solidFill>
                <a:effectLst>
                  <a:outerShdw blurRad="38100" dist="19050" dir="2700000" algn="tl" rotWithShape="0">
                    <a:schemeClr val="dk1">
                      <a:alpha val="40000"/>
                    </a:schemeClr>
                  </a:outerShdw>
                </a:effectLst>
              </a:rPr>
              <a:t>Safe Spaces</a:t>
            </a:r>
          </a:p>
        </p:txBody>
      </p:sp>
      <p:sp>
        <p:nvSpPr>
          <p:cNvPr id="8" name="TextBox 7">
            <a:extLst>
              <a:ext uri="{FF2B5EF4-FFF2-40B4-BE49-F238E27FC236}">
                <a16:creationId xmlns:a16="http://schemas.microsoft.com/office/drawing/2014/main" id="{68A4E815-47A6-4609-29CD-6EBF2C419043}"/>
              </a:ext>
            </a:extLst>
          </p:cNvPr>
          <p:cNvSpPr txBox="1"/>
          <p:nvPr/>
        </p:nvSpPr>
        <p:spPr>
          <a:xfrm>
            <a:off x="6910039" y="4992216"/>
            <a:ext cx="4572000" cy="153888"/>
          </a:xfrm>
          <a:prstGeom prst="rect">
            <a:avLst/>
          </a:prstGeom>
          <a:noFill/>
        </p:spPr>
        <p:txBody>
          <a:bodyPr wrap="square">
            <a:spAutoFit/>
          </a:bodyPr>
          <a:lstStyle/>
          <a:p>
            <a:r>
              <a:rPr lang="en-IN" sz="400" dirty="0"/>
              <a:t>https://www.bworldonline.com/opinion/2022/04/19/443078/safe-spaces-in-the-digital-world/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E6BC-9BE8-A823-AA64-2FA9F5BB68BC}"/>
              </a:ext>
            </a:extLst>
          </p:cNvPr>
          <p:cNvSpPr>
            <a:spLocks noGrp="1"/>
          </p:cNvSpPr>
          <p:nvPr>
            <p:ph type="title" idx="4294967295"/>
          </p:nvPr>
        </p:nvSpPr>
        <p:spPr>
          <a:xfrm>
            <a:off x="327103" y="459368"/>
            <a:ext cx="7702550" cy="573088"/>
          </a:xfrm>
        </p:spPr>
        <p:txBody>
          <a:bodyPr/>
          <a:lstStyle/>
          <a:p>
            <a:r>
              <a:rPr lang="en-IN" dirty="0"/>
              <a:t>Important takeaways! </a:t>
            </a:r>
          </a:p>
        </p:txBody>
      </p:sp>
      <p:graphicFrame>
        <p:nvGraphicFramePr>
          <p:cNvPr id="9" name="Diagram 8">
            <a:extLst>
              <a:ext uri="{FF2B5EF4-FFF2-40B4-BE49-F238E27FC236}">
                <a16:creationId xmlns:a16="http://schemas.microsoft.com/office/drawing/2014/main" id="{3C69442C-3945-9490-9A75-52FEB8EF5607}"/>
              </a:ext>
            </a:extLst>
          </p:cNvPr>
          <p:cNvGraphicFramePr/>
          <p:nvPr>
            <p:extLst>
              <p:ext uri="{D42A27DB-BD31-4B8C-83A1-F6EECF244321}">
                <p14:modId xmlns:p14="http://schemas.microsoft.com/office/powerpoint/2010/main" val="252049012"/>
              </p:ext>
            </p:extLst>
          </p:nvPr>
        </p:nvGraphicFramePr>
        <p:xfrm>
          <a:off x="2460702" y="136292"/>
          <a:ext cx="7553093" cy="4870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9342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3594B-CEE0-00BE-5904-83D9AF023D8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89BF9A-59E2-2471-E6B6-D954638D8867}"/>
              </a:ext>
            </a:extLst>
          </p:cNvPr>
          <p:cNvSpPr/>
          <p:nvPr/>
        </p:nvSpPr>
        <p:spPr>
          <a:xfrm>
            <a:off x="3238337" y="1924231"/>
            <a:ext cx="2949846" cy="707886"/>
          </a:xfrm>
          <a:prstGeom prst="rect">
            <a:avLst/>
          </a:prstGeom>
          <a:noFill/>
        </p:spPr>
        <p:txBody>
          <a:bodyPr wrap="none" lIns="91440" tIns="45720" rIns="91440" bIns="45720">
            <a:spAutoFit/>
          </a:bodyPr>
          <a:lstStyle/>
          <a:p>
            <a:pPr algn="ctr"/>
            <a:r>
              <a:rPr lang="en-US" sz="4000" dirty="0">
                <a:ln w="0"/>
                <a:solidFill>
                  <a:schemeClr val="tx1"/>
                </a:solidFill>
                <a:effectLst>
                  <a:outerShdw blurRad="38100" dist="19050" dir="2700000" algn="tl" rotWithShape="0">
                    <a:schemeClr val="dk1">
                      <a:alpha val="40000"/>
                    </a:schemeClr>
                  </a:outerShdw>
                </a:effectLst>
              </a:rPr>
              <a:t>Thank You! </a:t>
            </a:r>
          </a:p>
        </p:txBody>
      </p:sp>
    </p:spTree>
    <p:extLst>
      <p:ext uri="{BB962C8B-B14F-4D97-AF65-F5344CB8AC3E}">
        <p14:creationId xmlns:p14="http://schemas.microsoft.com/office/powerpoint/2010/main" val="2904913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7">
          <a:extLst>
            <a:ext uri="{FF2B5EF4-FFF2-40B4-BE49-F238E27FC236}">
              <a16:creationId xmlns:a16="http://schemas.microsoft.com/office/drawing/2014/main" id="{00A3CBD4-B0E1-F3FC-7416-B9F3C9AFC0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46F87D-4377-0198-4059-F39E306C60D7}"/>
              </a:ext>
            </a:extLst>
          </p:cNvPr>
          <p:cNvPicPr>
            <a:picLocks noChangeAspect="1"/>
          </p:cNvPicPr>
          <p:nvPr/>
        </p:nvPicPr>
        <p:blipFill>
          <a:blip r:embed="rId3"/>
          <a:stretch>
            <a:fillRect/>
          </a:stretch>
        </p:blipFill>
        <p:spPr>
          <a:xfrm>
            <a:off x="1645261" y="781015"/>
            <a:ext cx="6031907" cy="4520243"/>
          </a:xfrm>
          <a:prstGeom prst="rect">
            <a:avLst/>
          </a:prstGeom>
        </p:spPr>
      </p:pic>
      <p:sp>
        <p:nvSpPr>
          <p:cNvPr id="6" name="Rectangle 5">
            <a:extLst>
              <a:ext uri="{FF2B5EF4-FFF2-40B4-BE49-F238E27FC236}">
                <a16:creationId xmlns:a16="http://schemas.microsoft.com/office/drawing/2014/main" id="{1FAEB9F1-9ADF-5DDD-53D3-131032060A81}"/>
              </a:ext>
            </a:extLst>
          </p:cNvPr>
          <p:cNvSpPr/>
          <p:nvPr/>
        </p:nvSpPr>
        <p:spPr>
          <a:xfrm>
            <a:off x="476417" y="73129"/>
            <a:ext cx="8369599" cy="707886"/>
          </a:xfrm>
          <a:prstGeom prst="rect">
            <a:avLst/>
          </a:prstGeom>
          <a:noFill/>
        </p:spPr>
        <p:txBody>
          <a:bodyPr wrap="none" lIns="91440" tIns="45720" rIns="91440" bIns="45720">
            <a:spAutoFit/>
          </a:bodyPr>
          <a:lstStyle/>
          <a:p>
            <a:pPr algn="ctr"/>
            <a:r>
              <a:rPr lang="en-US" sz="4000" dirty="0">
                <a:ln w="0"/>
                <a:solidFill>
                  <a:schemeClr val="tx1"/>
                </a:solidFill>
                <a:effectLst>
                  <a:outerShdw blurRad="38100" dist="19050" dir="2700000" algn="tl" rotWithShape="0">
                    <a:schemeClr val="dk1">
                      <a:alpha val="40000"/>
                    </a:schemeClr>
                  </a:outerShdw>
                </a:effectLst>
              </a:rPr>
              <a:t>Build Peer Support and Connection!</a:t>
            </a:r>
          </a:p>
        </p:txBody>
      </p:sp>
      <p:sp>
        <p:nvSpPr>
          <p:cNvPr id="7" name="TextBox 6">
            <a:extLst>
              <a:ext uri="{FF2B5EF4-FFF2-40B4-BE49-F238E27FC236}">
                <a16:creationId xmlns:a16="http://schemas.microsoft.com/office/drawing/2014/main" id="{846C2F40-C7DC-DDE2-9C92-A8B7F6B795E2}"/>
              </a:ext>
            </a:extLst>
          </p:cNvPr>
          <p:cNvSpPr txBox="1"/>
          <p:nvPr/>
        </p:nvSpPr>
        <p:spPr>
          <a:xfrm>
            <a:off x="6254145" y="4958834"/>
            <a:ext cx="4572000" cy="184666"/>
          </a:xfrm>
          <a:prstGeom prst="rect">
            <a:avLst/>
          </a:prstGeom>
          <a:noFill/>
        </p:spPr>
        <p:txBody>
          <a:bodyPr wrap="square">
            <a:spAutoFit/>
          </a:bodyPr>
          <a:lstStyle/>
          <a:p>
            <a:r>
              <a:rPr lang="en-IN" sz="600" dirty="0"/>
              <a:t>https://www.torontomu.ca/news-events/news/2021/04/the-power-of-connection/</a:t>
            </a:r>
          </a:p>
        </p:txBody>
      </p:sp>
    </p:spTree>
    <p:extLst>
      <p:ext uri="{BB962C8B-B14F-4D97-AF65-F5344CB8AC3E}">
        <p14:creationId xmlns:p14="http://schemas.microsoft.com/office/powerpoint/2010/main" val="251881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7">
          <a:extLst>
            <a:ext uri="{FF2B5EF4-FFF2-40B4-BE49-F238E27FC236}">
              <a16:creationId xmlns:a16="http://schemas.microsoft.com/office/drawing/2014/main" id="{5A5E7ADF-0373-B53B-5221-A47D36E383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4342D1-0116-F01B-9ED2-CC2FF66E126F}"/>
              </a:ext>
            </a:extLst>
          </p:cNvPr>
          <p:cNvPicPr>
            <a:picLocks noChangeAspect="1"/>
          </p:cNvPicPr>
          <p:nvPr/>
        </p:nvPicPr>
        <p:blipFill>
          <a:blip r:embed="rId3"/>
          <a:stretch>
            <a:fillRect/>
          </a:stretch>
        </p:blipFill>
        <p:spPr>
          <a:xfrm>
            <a:off x="2190750" y="229716"/>
            <a:ext cx="4762500" cy="4762500"/>
          </a:xfrm>
          <a:prstGeom prst="rect">
            <a:avLst/>
          </a:prstGeom>
        </p:spPr>
      </p:pic>
      <p:sp>
        <p:nvSpPr>
          <p:cNvPr id="6" name="Rectangle 5">
            <a:extLst>
              <a:ext uri="{FF2B5EF4-FFF2-40B4-BE49-F238E27FC236}">
                <a16:creationId xmlns:a16="http://schemas.microsoft.com/office/drawing/2014/main" id="{0A9CA318-2712-E698-6FAA-AB8A2661FE38}"/>
              </a:ext>
            </a:extLst>
          </p:cNvPr>
          <p:cNvSpPr/>
          <p:nvPr/>
        </p:nvSpPr>
        <p:spPr>
          <a:xfrm>
            <a:off x="1645809" y="73129"/>
            <a:ext cx="6030817" cy="707886"/>
          </a:xfrm>
          <a:prstGeom prst="rect">
            <a:avLst/>
          </a:prstGeom>
          <a:noFill/>
        </p:spPr>
        <p:txBody>
          <a:bodyPr wrap="none" lIns="91440" tIns="45720" rIns="91440" bIns="45720">
            <a:spAutoFit/>
          </a:bodyPr>
          <a:lstStyle/>
          <a:p>
            <a:pPr algn="ctr"/>
            <a:r>
              <a:rPr lang="en-US" sz="4000" dirty="0">
                <a:ln w="0"/>
                <a:solidFill>
                  <a:schemeClr val="tx1"/>
                </a:solidFill>
                <a:effectLst>
                  <a:outerShdw blurRad="38100" dist="19050" dir="2700000" algn="tl" rotWithShape="0">
                    <a:schemeClr val="dk1">
                      <a:alpha val="40000"/>
                    </a:schemeClr>
                  </a:outerShdw>
                </a:effectLst>
              </a:rPr>
              <a:t>Brainstorm: New Insights!</a:t>
            </a:r>
          </a:p>
        </p:txBody>
      </p:sp>
      <p:sp>
        <p:nvSpPr>
          <p:cNvPr id="7" name="TextBox 6">
            <a:extLst>
              <a:ext uri="{FF2B5EF4-FFF2-40B4-BE49-F238E27FC236}">
                <a16:creationId xmlns:a16="http://schemas.microsoft.com/office/drawing/2014/main" id="{66956C14-3AA1-90FF-96F5-FA17F833EAF6}"/>
              </a:ext>
            </a:extLst>
          </p:cNvPr>
          <p:cNvSpPr txBox="1"/>
          <p:nvPr/>
        </p:nvSpPr>
        <p:spPr>
          <a:xfrm>
            <a:off x="4806779" y="4913784"/>
            <a:ext cx="4572000" cy="184666"/>
          </a:xfrm>
          <a:prstGeom prst="rect">
            <a:avLst/>
          </a:prstGeom>
          <a:noFill/>
        </p:spPr>
        <p:txBody>
          <a:bodyPr wrap="square">
            <a:spAutoFit/>
          </a:bodyPr>
          <a:lstStyle/>
          <a:p>
            <a:r>
              <a:rPr lang="en-IN" sz="600" dirty="0"/>
              <a:t>https://sugarclub.sugarcrm.com/engage/b/sugar-news/posts/meet-other-sugar-customers-and-sme-s-in-the-new-social-club</a:t>
            </a:r>
          </a:p>
        </p:txBody>
      </p:sp>
    </p:spTree>
    <p:extLst>
      <p:ext uri="{BB962C8B-B14F-4D97-AF65-F5344CB8AC3E}">
        <p14:creationId xmlns:p14="http://schemas.microsoft.com/office/powerpoint/2010/main" val="372877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7">
          <a:extLst>
            <a:ext uri="{FF2B5EF4-FFF2-40B4-BE49-F238E27FC236}">
              <a16:creationId xmlns:a16="http://schemas.microsoft.com/office/drawing/2014/main" id="{72495414-F106-A056-3432-8632F29DD24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1C6266-19F7-8F08-4A17-7756CA395AEB}"/>
              </a:ext>
            </a:extLst>
          </p:cNvPr>
          <p:cNvPicPr>
            <a:picLocks noChangeAspect="1"/>
          </p:cNvPicPr>
          <p:nvPr/>
        </p:nvPicPr>
        <p:blipFill>
          <a:blip r:embed="rId3"/>
          <a:stretch>
            <a:fillRect/>
          </a:stretch>
        </p:blipFill>
        <p:spPr>
          <a:xfrm>
            <a:off x="2000250" y="0"/>
            <a:ext cx="5143500" cy="5143500"/>
          </a:xfrm>
          <a:prstGeom prst="rect">
            <a:avLst/>
          </a:prstGeom>
        </p:spPr>
      </p:pic>
      <p:sp>
        <p:nvSpPr>
          <p:cNvPr id="6" name="Rectangle 5">
            <a:extLst>
              <a:ext uri="{FF2B5EF4-FFF2-40B4-BE49-F238E27FC236}">
                <a16:creationId xmlns:a16="http://schemas.microsoft.com/office/drawing/2014/main" id="{1BFBAFA5-A53F-4E2C-9B29-514343517B12}"/>
              </a:ext>
            </a:extLst>
          </p:cNvPr>
          <p:cNvSpPr/>
          <p:nvPr/>
        </p:nvSpPr>
        <p:spPr>
          <a:xfrm>
            <a:off x="1774047" y="73129"/>
            <a:ext cx="5774338" cy="707886"/>
          </a:xfrm>
          <a:prstGeom prst="rect">
            <a:avLst/>
          </a:prstGeom>
          <a:noFill/>
        </p:spPr>
        <p:txBody>
          <a:bodyPr wrap="none" lIns="91440" tIns="45720" rIns="91440" bIns="45720">
            <a:spAutoFit/>
          </a:bodyPr>
          <a:lstStyle/>
          <a:p>
            <a:pPr algn="ctr"/>
            <a:r>
              <a:rPr lang="en-US" sz="4000" dirty="0">
                <a:ln w="0"/>
                <a:solidFill>
                  <a:schemeClr val="tx1"/>
                </a:solidFill>
                <a:effectLst>
                  <a:outerShdw blurRad="38100" dist="19050" dir="2700000" algn="tl" rotWithShape="0">
                    <a:schemeClr val="dk1">
                      <a:alpha val="40000"/>
                    </a:schemeClr>
                  </a:outerShdw>
                </a:effectLst>
              </a:rPr>
              <a:t>Creative Collaboration…</a:t>
            </a:r>
          </a:p>
        </p:txBody>
      </p:sp>
      <p:sp>
        <p:nvSpPr>
          <p:cNvPr id="7" name="TextBox 6">
            <a:extLst>
              <a:ext uri="{FF2B5EF4-FFF2-40B4-BE49-F238E27FC236}">
                <a16:creationId xmlns:a16="http://schemas.microsoft.com/office/drawing/2014/main" id="{F8725235-8150-78DE-0A28-23EA1C5CD17E}"/>
              </a:ext>
            </a:extLst>
          </p:cNvPr>
          <p:cNvSpPr txBox="1"/>
          <p:nvPr/>
        </p:nvSpPr>
        <p:spPr>
          <a:xfrm>
            <a:off x="7369953" y="4864081"/>
            <a:ext cx="4572000" cy="184666"/>
          </a:xfrm>
          <a:prstGeom prst="rect">
            <a:avLst/>
          </a:prstGeom>
          <a:noFill/>
        </p:spPr>
        <p:txBody>
          <a:bodyPr wrap="square">
            <a:spAutoFit/>
          </a:bodyPr>
          <a:lstStyle/>
          <a:p>
            <a:r>
              <a:rPr lang="en-IN" sz="600" dirty="0"/>
              <a:t>https://www.icegif.com/discussion-8/</a:t>
            </a:r>
          </a:p>
        </p:txBody>
      </p:sp>
    </p:spTree>
    <p:extLst>
      <p:ext uri="{BB962C8B-B14F-4D97-AF65-F5344CB8AC3E}">
        <p14:creationId xmlns:p14="http://schemas.microsoft.com/office/powerpoint/2010/main" val="241789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6E65B-1837-6362-0887-5FFDAAC429CA}"/>
              </a:ext>
            </a:extLst>
          </p:cNvPr>
          <p:cNvPicPr>
            <a:picLocks noChangeAspect="1"/>
          </p:cNvPicPr>
          <p:nvPr/>
        </p:nvPicPr>
        <p:blipFill>
          <a:blip r:embed="rId2"/>
          <a:stretch>
            <a:fillRect/>
          </a:stretch>
        </p:blipFill>
        <p:spPr>
          <a:xfrm>
            <a:off x="-69201" y="0"/>
            <a:ext cx="9282402" cy="5218521"/>
          </a:xfrm>
          <a:prstGeom prst="rect">
            <a:avLst/>
          </a:prstGeom>
        </p:spPr>
      </p:pic>
      <p:sp>
        <p:nvSpPr>
          <p:cNvPr id="4" name="Rectangle 3">
            <a:extLst>
              <a:ext uri="{FF2B5EF4-FFF2-40B4-BE49-F238E27FC236}">
                <a16:creationId xmlns:a16="http://schemas.microsoft.com/office/drawing/2014/main" id="{BB9CA346-70FF-F8E0-1ADC-11F915D9BC85}"/>
              </a:ext>
            </a:extLst>
          </p:cNvPr>
          <p:cNvSpPr/>
          <p:nvPr/>
        </p:nvSpPr>
        <p:spPr>
          <a:xfrm>
            <a:off x="3442774" y="73129"/>
            <a:ext cx="2436886" cy="707886"/>
          </a:xfrm>
          <a:prstGeom prst="rect">
            <a:avLst/>
          </a:prstGeom>
          <a:noFill/>
        </p:spPr>
        <p:txBody>
          <a:bodyPr wrap="none" lIns="91440" tIns="45720" rIns="91440" bIns="45720">
            <a:spAutoFit/>
          </a:bodyPr>
          <a:lstStyle/>
          <a:p>
            <a:pPr algn="ctr"/>
            <a:r>
              <a:rPr lang="en-US" sz="4000" dirty="0">
                <a:ln w="0"/>
                <a:solidFill>
                  <a:schemeClr val="tx1"/>
                </a:solidFill>
                <a:effectLst>
                  <a:outerShdw blurRad="38100" dist="19050" dir="2700000" algn="tl" rotWithShape="0">
                    <a:schemeClr val="dk1">
                      <a:alpha val="40000"/>
                    </a:schemeClr>
                  </a:outerShdw>
                </a:effectLst>
              </a:rPr>
              <a:t>Feedback</a:t>
            </a:r>
          </a:p>
        </p:txBody>
      </p:sp>
      <p:sp>
        <p:nvSpPr>
          <p:cNvPr id="6" name="TextBox 5">
            <a:extLst>
              <a:ext uri="{FF2B5EF4-FFF2-40B4-BE49-F238E27FC236}">
                <a16:creationId xmlns:a16="http://schemas.microsoft.com/office/drawing/2014/main" id="{48BBE9EE-87FF-3F5B-F346-EEE8FCD1F24E}"/>
              </a:ext>
            </a:extLst>
          </p:cNvPr>
          <p:cNvSpPr txBox="1"/>
          <p:nvPr/>
        </p:nvSpPr>
        <p:spPr>
          <a:xfrm>
            <a:off x="5776331" y="5033855"/>
            <a:ext cx="4698380" cy="184666"/>
          </a:xfrm>
          <a:prstGeom prst="rect">
            <a:avLst/>
          </a:prstGeom>
          <a:noFill/>
        </p:spPr>
        <p:txBody>
          <a:bodyPr wrap="square">
            <a:spAutoFit/>
          </a:bodyPr>
          <a:lstStyle/>
          <a:p>
            <a:r>
              <a:rPr lang="en-IN" sz="600" dirty="0"/>
              <a:t>https://elearningindustry.com/7-tips-create-effective-constructive-feedback-system-elearning</a:t>
            </a:r>
          </a:p>
        </p:txBody>
      </p:sp>
    </p:spTree>
    <p:extLst>
      <p:ext uri="{BB962C8B-B14F-4D97-AF65-F5344CB8AC3E}">
        <p14:creationId xmlns:p14="http://schemas.microsoft.com/office/powerpoint/2010/main" val="3768025447"/>
      </p:ext>
    </p:extLst>
  </p:cSld>
  <p:clrMapOvr>
    <a:masterClrMapping/>
  </p:clrMapOvr>
</p:sld>
</file>

<file path=ppt/theme/theme1.xml><?xml version="1.0" encoding="utf-8"?>
<a:theme xmlns:a="http://schemas.openxmlformats.org/drawingml/2006/main" name="Technology Subject for Middle School: Digital Citizenship and Internet Safety by Slidesgo">
  <a:themeElements>
    <a:clrScheme name="Simple Light">
      <a:dk1>
        <a:srgbClr val="202F34"/>
      </a:dk1>
      <a:lt1>
        <a:srgbClr val="FCF9F9"/>
      </a:lt1>
      <a:dk2>
        <a:srgbClr val="D5F2ED"/>
      </a:dk2>
      <a:lt2>
        <a:srgbClr val="65D6D4"/>
      </a:lt2>
      <a:accent1>
        <a:srgbClr val="FEBCC9"/>
      </a:accent1>
      <a:accent2>
        <a:srgbClr val="FE8359"/>
      </a:accent2>
      <a:accent3>
        <a:srgbClr val="97504E"/>
      </a:accent3>
      <a:accent4>
        <a:srgbClr val="706994"/>
      </a:accent4>
      <a:accent5>
        <a:srgbClr val="B7B5CA"/>
      </a:accent5>
      <a:accent6>
        <a:srgbClr val="FFFFFF"/>
      </a:accent6>
      <a:hlink>
        <a:srgbClr val="202F3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1373</TotalTime>
  <Words>2020</Words>
  <Application>Microsoft Office PowerPoint</Application>
  <PresentationFormat>On-screen Show (16:9)</PresentationFormat>
  <Paragraphs>249</Paragraphs>
  <Slides>51</Slides>
  <Notes>14</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Source Sans 3</vt:lpstr>
      <vt:lpstr>Exo</vt:lpstr>
      <vt:lpstr>Wingdings</vt:lpstr>
      <vt:lpstr>Constantia</vt:lpstr>
      <vt:lpstr>Nunito Light</vt:lpstr>
      <vt:lpstr>Anaheim</vt:lpstr>
      <vt:lpstr>Exo ExtraBold</vt:lpstr>
      <vt:lpstr>Arial</vt:lpstr>
      <vt:lpstr>Bebas Neue</vt:lpstr>
      <vt:lpstr>Times New Roman</vt:lpstr>
      <vt:lpstr>Technology Subject for Middle School: Digital Citizenship and Internet Safety by Slidesgo</vt:lpstr>
      <vt:lpstr>Cyber Club Activities on Psychological &amp; Physical Aspects of Cyber Safety </vt:lpstr>
      <vt:lpstr>Table of contents</vt:lpstr>
      <vt:lpstr>Cyberclubs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Psychological well-being in Digital Spaces </vt:lpstr>
      <vt:lpstr>Psychological well-being in Digital Spaces </vt:lpstr>
      <vt:lpstr>Digital Distress Check! </vt:lpstr>
      <vt:lpstr>Digital Distress Check! </vt:lpstr>
      <vt:lpstr>Exploring Digital Habits </vt:lpstr>
      <vt:lpstr>Exploring Digital Habits </vt:lpstr>
      <vt:lpstr>PowerPoint Presentation</vt:lpstr>
      <vt:lpstr>Unplugged: Taking control of my life </vt:lpstr>
      <vt:lpstr>Unplugged: Taking control of my life </vt:lpstr>
      <vt:lpstr>Cyber-harassment: </vt:lpstr>
      <vt:lpstr>Cyber-harassment </vt:lpstr>
      <vt:lpstr>Cyber-harassment Roleplay </vt:lpstr>
      <vt:lpstr>Tech balance, Mental Health Challenge </vt:lpstr>
      <vt:lpstr>PowerPoint Presentation</vt:lpstr>
      <vt:lpstr>Sleep </vt:lpstr>
      <vt:lpstr>PowerPoint Presentation</vt:lpstr>
      <vt:lpstr>PowerPoint Presentation</vt:lpstr>
      <vt:lpstr>PowerPoint Presentation</vt:lpstr>
      <vt:lpstr>PowerPoint Presentation</vt:lpstr>
      <vt:lpstr>Safety Challenge </vt:lpstr>
      <vt:lpstr>Safety Challenge </vt:lpstr>
      <vt:lpstr>Posture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Posture Police  </vt:lpstr>
      <vt:lpstr>Posture Police </vt:lpstr>
      <vt:lpstr>PowerPoint Presentation</vt:lpstr>
      <vt:lpstr>PowerPoint Presentation</vt:lpstr>
      <vt:lpstr>Posture Police </vt:lpstr>
      <vt:lpstr>Posture Perfect – Tadasana  </vt:lpstr>
      <vt:lpstr>Posture Perfect – Vrikshasana   </vt:lpstr>
      <vt:lpstr>Posture Perfect – Bhujangasana   </vt:lpstr>
      <vt:lpstr>Posture Perfect – Setu Bandhasana   </vt:lpstr>
      <vt:lpstr>Digital Device, Health Precise! </vt:lpstr>
      <vt:lpstr>Important takeaways!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Club Activities on Psychological &amp; Physical Aspects of Cyber Safety </dc:title>
  <cp:lastModifiedBy>Akanksha Rajguru</cp:lastModifiedBy>
  <cp:revision>89</cp:revision>
  <dcterms:modified xsi:type="dcterms:W3CDTF">2024-03-05T07:53:18Z</dcterms:modified>
</cp:coreProperties>
</file>